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embeddedFontLst>
    <p:embeddedFont>
      <p:font typeface="OPPOSans H"/>
      <p:regular r:id="rId37"/>
    </p:embeddedFont>
    <p:embeddedFont>
      <p:font typeface="OPPOSans R"/>
      <p:regular r:id="rId38"/>
    </p:embeddedFont>
    <p:embeddedFont>
      <p:font typeface="Source Han Sans"/>
      <p:regular r:id="rId39"/>
    </p:embeddedFont>
    <p:embeddedFont>
      <p:font typeface="Source Han Sans CN Bold"/>
      <p:regular r:id="rId40"/>
    </p:embeddedFont>
    <p:embeddedFont>
      <p:font typeface="OPPOSans L"/>
      <p:regular r:id="rId41"/>
    </p:embeddedFont>
    <p:embeddedFont>
      <p:font typeface="OPPOSans B"/>
      <p:regular r:id="rId42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slide" Target="slides/slide27.xml"/>
<Relationship Id="rId30" Type="http://schemas.openxmlformats.org/officeDocument/2006/relationships/slide" Target="slides/slide28.xml"/>
<Relationship Id="rId31" Type="http://schemas.openxmlformats.org/officeDocument/2006/relationships/slide" Target="slides/slide29.xml"/>
<Relationship Id="rId32" Type="http://schemas.openxmlformats.org/officeDocument/2006/relationships/slide" Target="slides/slide30.xml"/>
<Relationship Id="rId33" Type="http://schemas.openxmlformats.org/officeDocument/2006/relationships/slide" Target="slides/slide31.xml"/>
<Relationship Id="rId34" Type="http://schemas.openxmlformats.org/officeDocument/2006/relationships/slide" Target="slides/slide32.xml"/>
<Relationship Id="rId35" Type="http://schemas.openxmlformats.org/officeDocument/2006/relationships/slide" Target="slides/slide33.xml"/>
<Relationship Id="rId36" Type="http://schemas.openxmlformats.org/officeDocument/2006/relationships/slide" Target="slides/slide34.xml"/>
<Relationship Id="rId37" Type="http://schemas.openxmlformats.org/officeDocument/2006/relationships/font" Target="fonts/font2.fntdata"/>
<Relationship Id="rId38" Type="http://schemas.openxmlformats.org/officeDocument/2006/relationships/font" Target="fonts/font3.fntdata"/>
<Relationship Id="rId39" Type="http://schemas.openxmlformats.org/officeDocument/2006/relationships/font" Target="fonts/font6.fntdata"/>
<Relationship Id="rId40" Type="http://schemas.openxmlformats.org/officeDocument/2006/relationships/font" Target="fonts/font5.fntdata"/>
<Relationship Id="rId41" Type="http://schemas.openxmlformats.org/officeDocument/2006/relationships/font" Target="fonts/font1.fntdata"/>
<Relationship Id="rId42" Type="http://schemas.openxmlformats.org/officeDocument/2006/relationships/font" Target="fonts/font4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4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7.png"/>
<Relationship Id="rId3" Type="http://schemas.openxmlformats.org/officeDocument/2006/relationships/image" Target="../media/image20.png"/>
<Relationship Id="rId4" Type="http://schemas.openxmlformats.org/officeDocument/2006/relationships/image" Target="../media/image16.png"/>
<Relationship Id="rId5" Type="http://schemas.openxmlformats.org/officeDocument/2006/relationships/image" Target="../media/image21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5.png"/>
<Relationship Id="rId3" Type="http://schemas.openxmlformats.org/officeDocument/2006/relationships/image" Target="../media/image13.png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Relationship Id="rId3" Type="http://schemas.openxmlformats.org/officeDocument/2006/relationships/image" Target="../media/image4.jpeg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Relationship Id="rId3" Type="http://schemas.openxmlformats.org/officeDocument/2006/relationships/image" Target="../media/image12.png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2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Relationship Id="rId4" Type="http://schemas.openxmlformats.org/officeDocument/2006/relationships/image" Target="../media/image22.png"/>
</Relationships>
</file>

<file path=ppt/slides/_rels/slide2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3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3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Relationship Id="rId3" Type="http://schemas.openxmlformats.org/officeDocument/2006/relationships/image" Target="../media/image7.png"/>
<Relationship Id="rId4" Type="http://schemas.openxmlformats.org/officeDocument/2006/relationships/image" Target="../media/image22.png"/>
</Relationships>
</file>

<file path=ppt/slides/_rels/slide3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9.png"/>
<Relationship Id="rId3" Type="http://schemas.openxmlformats.org/officeDocument/2006/relationships/image" Target="../media/image18.png"/>
</Relationships>
</file>

<file path=ppt/slides/_rels/slide3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jpeg"/>
<Relationship Id="rId3" Type="http://schemas.openxmlformats.org/officeDocument/2006/relationships/image" Target="../media/image11.jpeg"/>
<Relationship Id="rId4" Type="http://schemas.openxmlformats.org/officeDocument/2006/relationships/image" Target="../media/image10.jpe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jpeg"/>
<Relationship Id="rId3" Type="http://schemas.openxmlformats.org/officeDocument/2006/relationships/image" Target="../media/image6.jpe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9161" y="2600325"/>
            <a:ext cx="5764042" cy="2376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3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AOSP源码框架解析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9570" y="5421041"/>
            <a:ext cx="2261853" cy="46397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102354" tIns="51176" rIns="102354" bIns="51176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9570" y="5364166"/>
            <a:ext cx="2261853" cy="4639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102354" tIns="51176" rIns="102354" bIns="51176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04689" y="5438678"/>
            <a:ext cx="2191616" cy="3149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39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主讲人：AiPPT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605447" y="5421041"/>
            <a:ext cx="2261853" cy="46397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102354" tIns="51176" rIns="102354" bIns="51176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605447" y="5364166"/>
            <a:ext cx="2261853" cy="4639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102354" tIns="51176" rIns="102354" bIns="51176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640566" y="5438678"/>
            <a:ext cx="2191616" cy="3149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39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时间：20XX.XX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736956" y="1151419"/>
            <a:ext cx="10338134" cy="985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9860" t="0" r="10490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 rot="0" flipH="0" flipV="0">
            <a:off x="6994610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497984" y="4381546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81692" y="3853840"/>
            <a:ext cx="10395908" cy="208823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  <a:effectLst>
            <a:outerShdw dist="38100" blurRad="50800" dir="8100000" sx="100000" sy="100000" kx="0" ky="0" algn="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113126" y="4497923"/>
            <a:ext cx="9888249" cy="14119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just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硬件抽象层（HAL）的作用是将硬件与系统其他部分解耦，使得Android能够适配多种硬件平台。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684627" y="4069864"/>
            <a:ext cx="9316748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1113127" y="4455108"/>
            <a:ext cx="3986494" cy="21600"/>
          </a:xfrm>
          <a:custGeom>
            <a:avLst/>
            <a:gdLst>
              <a:gd name="connsiteX0" fmla="*/ 6096000 w 6096000"/>
              <a:gd name="connsiteY0" fmla="*/ 0 h 72000"/>
              <a:gd name="connsiteX1" fmla="*/ 0 w 6096000"/>
              <a:gd name="connsiteY1" fmla="*/ 0 h 72000"/>
              <a:gd name="connsiteX2" fmla="*/ 0 w 6096000"/>
              <a:gd name="connsiteY2" fmla="*/ 72000 h 72000"/>
              <a:gd name="connsiteX3" fmla="*/ 6096000 w 6096000"/>
              <a:gd name="connsiteY3" fmla="*/ 72000 h 72000"/>
            </a:gdLst>
            <a:rect l="l" t="t" r="r" b="b"/>
            <a:pathLst>
              <a:path w="6096000" h="72000">
                <a:moveTo>
                  <a:pt x="6096000" y="0"/>
                </a:moveTo>
                <a:lnTo>
                  <a:pt x="0" y="0"/>
                </a:lnTo>
                <a:lnTo>
                  <a:pt x="0" y="72000"/>
                </a:lnTo>
                <a:lnTo>
                  <a:pt x="6096000" y="7200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13127" y="3959881"/>
            <a:ext cx="432000" cy="432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81692" y="1430680"/>
            <a:ext cx="10395908" cy="208823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12043" cap="sq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  <a:effectLst>
            <a:outerShdw dist="38100" blurRad="50800" dir="8100000" sx="100000" sy="100000" kx="0" ky="0" algn="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86713" tIns="43356" rIns="86713" bIns="43356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13126" y="2074762"/>
            <a:ext cx="9888249" cy="14119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just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Linux内核作为Android的基础，提供了硬件抽象和驱动支持，是系统稳定性和性能的保障。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684627" y="1646704"/>
            <a:ext cx="9316748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113127" y="2031948"/>
            <a:ext cx="3986494" cy="21600"/>
          </a:xfrm>
          <a:custGeom>
            <a:avLst/>
            <a:gdLst>
              <a:gd name="connsiteX0" fmla="*/ 6096000 w 6096000"/>
              <a:gd name="connsiteY0" fmla="*/ 0 h 72000"/>
              <a:gd name="connsiteX1" fmla="*/ 0 w 6096000"/>
              <a:gd name="connsiteY1" fmla="*/ 0 h 72000"/>
              <a:gd name="connsiteX2" fmla="*/ 0 w 6096000"/>
              <a:gd name="connsiteY2" fmla="*/ 72000 h 72000"/>
              <a:gd name="connsiteX3" fmla="*/ 6096000 w 6096000"/>
              <a:gd name="connsiteY3" fmla="*/ 72000 h 72000"/>
            </a:gdLst>
            <a:rect l="l" t="t" r="r" b="b"/>
            <a:pathLst>
              <a:path w="6096000" h="72000">
                <a:moveTo>
                  <a:pt x="6096000" y="0"/>
                </a:moveTo>
                <a:lnTo>
                  <a:pt x="0" y="0"/>
                </a:lnTo>
                <a:lnTo>
                  <a:pt x="0" y="72000"/>
                </a:lnTo>
                <a:lnTo>
                  <a:pt x="6096000" y="7200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13127" y="1536721"/>
            <a:ext cx="432000" cy="432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Linux内核与硬件抽象层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72307" flipH="0" flipV="0">
            <a:off x="1920639" y="1920682"/>
            <a:ext cx="3305999" cy="4126308"/>
          </a:xfrm>
          <a:prstGeom prst="roundRect">
            <a:avLst>
              <a:gd name="adj" fmla="val 12669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930628" y="1874586"/>
            <a:ext cx="3305999" cy="4126306"/>
          </a:xfrm>
          <a:prstGeom prst="roundRect">
            <a:avLst>
              <a:gd name="adj" fmla="val 126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38793" y="2363629"/>
            <a:ext cx="3089668" cy="311354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ART作为Android应用的运行时环境，负责将Java字节码转换为机器码，对应用性能有着直接影响。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252205" y="1578059"/>
            <a:ext cx="662845" cy="662845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72355" y="1678649"/>
            <a:ext cx="122254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2307" flipH="0" flipV="0">
            <a:off x="6955373" y="1920682"/>
            <a:ext cx="3305999" cy="4126306"/>
          </a:xfrm>
          <a:prstGeom prst="roundRect">
            <a:avLst>
              <a:gd name="adj" fmla="val 12669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965362" y="1891011"/>
            <a:ext cx="3305999" cy="4126306"/>
          </a:xfrm>
          <a:prstGeom prst="roundRect">
            <a:avLst>
              <a:gd name="adj" fmla="val 126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27000" dir="0" sx="102000" sy="102000" kx="0" ky="0" algn="ctr" rotWithShape="0">
              <a:schemeClr val="accent2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73527" y="2311659"/>
            <a:ext cx="3089668" cy="32201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ART的优化和特性，如即时编译（JIT）和Ahead- of- Time（AOT）编译，是提升Android应用性能的关键技术。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86939" y="1594484"/>
            <a:ext cx="662845" cy="662845"/>
          </a:xfrm>
          <a:prstGeom prst="flowChartConnector">
            <a:avLst/>
          </a:prstGeom>
          <a:gradFill>
            <a:gsLst>
              <a:gs pos="0">
                <a:schemeClr val="accent2"/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007089" y="1695074"/>
            <a:ext cx="1222545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63324" y="5685849"/>
            <a:ext cx="510074" cy="683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328590" y="5685849"/>
            <a:ext cx="510074" cy="6839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Android Runtime (ART)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9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93794" y="1595144"/>
            <a:ext cx="5158190" cy="4415526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48725" y="1341562"/>
            <a:ext cx="50546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91414" y="6001931"/>
            <a:ext cx="4962950" cy="49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36106" y="1785355"/>
            <a:ext cx="4673567" cy="4069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系统服务如Activity Manager、Window Manager、Power Manager等，负责管理应用生命周期、界面显示和电源管理等核心功能。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32030" y="1341562"/>
            <a:ext cx="4681719" cy="388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240016" y="1595144"/>
            <a:ext cx="5158190" cy="4415526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294947" y="1341562"/>
            <a:ext cx="50546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82328" y="1785355"/>
            <a:ext cx="4673567" cy="4069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这些服务的工作原理和相互协作，是理解Android系统如何运作的重要部分。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478252" y="1341562"/>
            <a:ext cx="4681719" cy="388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337636" y="6001931"/>
            <a:ext cx="4962950" cy="49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系统服务概览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应用框架（App Framework）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54215" y="1568882"/>
            <a:ext cx="5084701" cy="4073028"/>
          </a:xfrm>
          <a:prstGeom prst="hexagon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16357" y="1568882"/>
            <a:ext cx="5084701" cy="4073028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390942" y="1568882"/>
            <a:ext cx="5084701" cy="4073028"/>
          </a:xfrm>
          <a:prstGeom prst="hexagon">
            <a:avLst/>
          </a:prstGeom>
          <a:solidFill>
            <a:schemeClr val="accent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53085" y="1568882"/>
            <a:ext cx="5084701" cy="4073028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27017" y="1343302"/>
            <a:ext cx="959489" cy="82714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857845" y="1341428"/>
            <a:ext cx="959489" cy="82714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39740" y="1495265"/>
            <a:ext cx="11303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770568" y="1503299"/>
            <a:ext cx="1134042" cy="5034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01146" y="2578833"/>
            <a:ext cx="4315122" cy="21087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Activity Manager管理应用生命周期，是应用状态转换的中枢。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37874" y="2578833"/>
            <a:ext cx="4315122" cy="21087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Window Manager负责应用界面的显示和布局，是用户界面流畅性的关键。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Activity Manager与Window Manager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978" t="0" r="21978" b="0"/>
          <a:stretch>
            <a:fillRect/>
          </a:stretch>
        </p:blipFill>
        <p:spPr>
          <a:xfrm rot="0" flipH="0" flipV="0">
            <a:off x="7602220" y="1358900"/>
            <a:ext cx="3916680" cy="3916680"/>
          </a:xfrm>
          <a:custGeom>
            <a:avLst/>
            <a:gdLst/>
            <a:rect l="l" t="t" r="r" b="b"/>
            <a:pathLst>
              <a:path w="3916680" h="3916680">
                <a:moveTo>
                  <a:pt x="363037" y="0"/>
                </a:moveTo>
                <a:lnTo>
                  <a:pt x="3553643" y="0"/>
                </a:lnTo>
                <a:cubicBezTo>
                  <a:pt x="3754143" y="0"/>
                  <a:pt x="3916680" y="162537"/>
                  <a:pt x="3916680" y="363037"/>
                </a:cubicBezTo>
                <a:lnTo>
                  <a:pt x="3916680" y="3553643"/>
                </a:lnTo>
                <a:cubicBezTo>
                  <a:pt x="3916680" y="3754143"/>
                  <a:pt x="3754143" y="3916680"/>
                  <a:pt x="3553643" y="3916680"/>
                </a:cubicBezTo>
                <a:lnTo>
                  <a:pt x="363037" y="3916680"/>
                </a:lnTo>
                <a:cubicBezTo>
                  <a:pt x="162537" y="3916680"/>
                  <a:pt x="0" y="3754143"/>
                  <a:pt x="0" y="3553643"/>
                </a:cubicBezTo>
                <a:lnTo>
                  <a:pt x="0" y="363037"/>
                </a:lnTo>
                <a:cubicBezTo>
                  <a:pt x="0" y="162537"/>
                  <a:pt x="162537" y="0"/>
                  <a:pt x="36303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914587" y="1462319"/>
            <a:ext cx="5231772" cy="13471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Content Providers允许应用间数据共享，是Android数据一致性和安全性的保障。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3188141"/>
            <a:ext cx="8128110" cy="2418080"/>
          </a:xfrm>
          <a:prstGeom prst="roundRect">
            <a:avLst>
              <a:gd name="adj" fmla="val 707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14587" y="3822008"/>
            <a:ext cx="7586683" cy="14311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Broadcast Receivers用于接收系统广播消息，是应用响应系统事件的机制。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914587" y="3569140"/>
            <a:ext cx="261620" cy="64097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94297" y="1568727"/>
            <a:ext cx="45719" cy="82461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1568727"/>
            <a:ext cx="113512" cy="1135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Content Providers与Broadcast Receivers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4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215390" y="1840230"/>
            <a:ext cx="9761220" cy="3649980"/>
          </a:xfrm>
          <a:prstGeom prst="roundRect">
            <a:avLst>
              <a:gd name="adj" fmla="val 1165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93460" y="2047240"/>
            <a:ext cx="403860" cy="40386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691975" y="2241551"/>
            <a:ext cx="617220" cy="597307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14476" y="3128586"/>
            <a:ext cx="9268702" cy="2211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Intent作为Android组件间通信的机制，允许应用通过Intent发送和接收消息，实现组件间的解耦和交互。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Intent通信机制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1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AOSP构建系统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54215" y="1568882"/>
            <a:ext cx="5084701" cy="4073028"/>
          </a:xfrm>
          <a:prstGeom prst="hexagon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16357" y="1568882"/>
            <a:ext cx="5084701" cy="4073028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390942" y="1568882"/>
            <a:ext cx="5084701" cy="4073028"/>
          </a:xfrm>
          <a:prstGeom prst="hexagon">
            <a:avLst/>
          </a:prstGeom>
          <a:solidFill>
            <a:schemeClr val="accent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53085" y="1568882"/>
            <a:ext cx="5084701" cy="4073028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27017" y="1343302"/>
            <a:ext cx="959489" cy="82714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857845" y="1341428"/>
            <a:ext cx="959489" cy="82714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39740" y="1495265"/>
            <a:ext cx="11303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770568" y="1503299"/>
            <a:ext cx="1134042" cy="5034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01146" y="2578833"/>
            <a:ext cx="4315122" cy="21087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AOSP支持的构建工具如make和Soong，是构建Android系统的基础。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37874" y="2578833"/>
            <a:ext cx="4315122" cy="21087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通过Android.mk文件描述模块和依赖关系，build.prop文件描述设备特性和构建属性，是构建系统的重要组成部分。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构建工具与构建流程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546860"/>
            <a:ext cx="505460" cy="5105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270000" y="1615440"/>
            <a:ext cx="4345940" cy="2049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repo工具用于管理AOSP项目，支持多仓库同步，是维护项目一致性的关键工具。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82320" y="1632853"/>
            <a:ext cx="34544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3878579"/>
            <a:ext cx="505460" cy="5105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70000" y="3947159"/>
            <a:ext cx="4345940" cy="2049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通过repo init和repo sync命令，可以下载AOSP源码，开始构建和开发过程。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2320" y="3964572"/>
            <a:ext cx="34544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846" t="0" r="20846" b="0"/>
          <a:stretch>
            <a:fillRect/>
          </a:stretch>
        </p:blipFill>
        <p:spPr>
          <a:xfrm rot="0" flipH="0" flipV="0">
            <a:off x="6339840" y="1329197"/>
            <a:ext cx="2437130" cy="2342462"/>
          </a:xfrm>
          <a:custGeom>
            <a:avLst/>
            <a:gdLst/>
            <a:rect l="l" t="t" r="r" b="b"/>
            <a:pathLst>
              <a:path w="2437130" h="2342462">
                <a:moveTo>
                  <a:pt x="80089" y="0"/>
                </a:moveTo>
                <a:lnTo>
                  <a:pt x="2357041" y="0"/>
                </a:lnTo>
                <a:cubicBezTo>
                  <a:pt x="2401273" y="0"/>
                  <a:pt x="2437130" y="35857"/>
                  <a:pt x="2437130" y="80089"/>
                </a:cubicBezTo>
                <a:lnTo>
                  <a:pt x="2437130" y="2262373"/>
                </a:lnTo>
                <a:cubicBezTo>
                  <a:pt x="2437130" y="2306605"/>
                  <a:pt x="2401273" y="2342462"/>
                  <a:pt x="2357041" y="2342462"/>
                </a:cubicBezTo>
                <a:lnTo>
                  <a:pt x="80089" y="2342462"/>
                </a:lnTo>
                <a:cubicBezTo>
                  <a:pt x="35857" y="2342462"/>
                  <a:pt x="0" y="2306605"/>
                  <a:pt x="0" y="2262373"/>
                </a:cubicBezTo>
                <a:lnTo>
                  <a:pt x="0" y="80089"/>
                </a:lnTo>
                <a:cubicBezTo>
                  <a:pt x="0" y="35857"/>
                  <a:pt x="35857" y="0"/>
                  <a:pt x="8008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540" t="0" r="540" b="0"/>
          <a:stretch>
            <a:fillRect/>
          </a:stretch>
        </p:blipFill>
        <p:spPr>
          <a:xfrm rot="0" flipH="0" flipV="0">
            <a:off x="8776970" y="3676157"/>
            <a:ext cx="2437130" cy="2342462"/>
          </a:xfrm>
          <a:custGeom>
            <a:avLst/>
            <a:gdLst/>
            <a:rect l="l" t="t" r="r" b="b"/>
            <a:pathLst>
              <a:path w="2437130" h="2342462">
                <a:moveTo>
                  <a:pt x="80089" y="0"/>
                </a:moveTo>
                <a:lnTo>
                  <a:pt x="2357041" y="0"/>
                </a:lnTo>
                <a:cubicBezTo>
                  <a:pt x="2401273" y="0"/>
                  <a:pt x="2437130" y="35857"/>
                  <a:pt x="2437130" y="80089"/>
                </a:cubicBezTo>
                <a:lnTo>
                  <a:pt x="2437130" y="2262373"/>
                </a:lnTo>
                <a:cubicBezTo>
                  <a:pt x="2437130" y="2306605"/>
                  <a:pt x="2401273" y="2342462"/>
                  <a:pt x="2357041" y="2342462"/>
                </a:cubicBezTo>
                <a:lnTo>
                  <a:pt x="80089" y="2342462"/>
                </a:lnTo>
                <a:cubicBezTo>
                  <a:pt x="35857" y="2342462"/>
                  <a:pt x="0" y="2306605"/>
                  <a:pt x="0" y="2262373"/>
                </a:cubicBezTo>
                <a:lnTo>
                  <a:pt x="0" y="80089"/>
                </a:lnTo>
                <a:cubicBezTo>
                  <a:pt x="0" y="35857"/>
                  <a:pt x="35857" y="0"/>
                  <a:pt x="8008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1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23577" t="0" r="23577" b="0"/>
          <a:stretch>
            <a:fillRect/>
          </a:stretch>
        </p:blipFill>
        <p:spPr>
          <a:xfrm rot="0" flipH="0" flipV="0">
            <a:off x="6339840" y="4020879"/>
            <a:ext cx="2078478" cy="1997741"/>
          </a:xfrm>
          <a:custGeom>
            <a:avLst/>
            <a:gdLst/>
            <a:rect l="l" t="t" r="r" b="b"/>
            <a:pathLst>
              <a:path w="2078478" h="1997741">
                <a:moveTo>
                  <a:pt x="68303" y="0"/>
                </a:moveTo>
                <a:lnTo>
                  <a:pt x="2010175" y="0"/>
                </a:lnTo>
                <a:cubicBezTo>
                  <a:pt x="2047898" y="0"/>
                  <a:pt x="2078478" y="30580"/>
                  <a:pt x="2078478" y="68303"/>
                </a:cubicBezTo>
                <a:lnTo>
                  <a:pt x="2078478" y="1929438"/>
                </a:lnTo>
                <a:cubicBezTo>
                  <a:pt x="2078478" y="1967161"/>
                  <a:pt x="2047898" y="1997741"/>
                  <a:pt x="2010175" y="1997741"/>
                </a:cubicBezTo>
                <a:lnTo>
                  <a:pt x="68303" y="1997741"/>
                </a:lnTo>
                <a:cubicBezTo>
                  <a:pt x="30580" y="1997741"/>
                  <a:pt x="0" y="1967161"/>
                  <a:pt x="0" y="1929438"/>
                </a:cubicBezTo>
                <a:lnTo>
                  <a:pt x="0" y="68303"/>
                </a:lnTo>
                <a:cubicBezTo>
                  <a:pt x="0" y="30580"/>
                  <a:pt x="30580" y="0"/>
                  <a:pt x="6830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20846" t="0" r="20846" b="0"/>
          <a:stretch>
            <a:fillRect/>
          </a:stretch>
        </p:blipFill>
        <p:spPr>
          <a:xfrm rot="0" flipH="0" flipV="0">
            <a:off x="9135622" y="1329198"/>
            <a:ext cx="2078478" cy="1997741"/>
          </a:xfrm>
          <a:custGeom>
            <a:avLst/>
            <a:gdLst/>
            <a:rect l="l" t="t" r="r" b="b"/>
            <a:pathLst>
              <a:path w="2078478" h="1997741">
                <a:moveTo>
                  <a:pt x="68303" y="0"/>
                </a:moveTo>
                <a:lnTo>
                  <a:pt x="2010175" y="0"/>
                </a:lnTo>
                <a:cubicBezTo>
                  <a:pt x="2047898" y="0"/>
                  <a:pt x="2078478" y="30580"/>
                  <a:pt x="2078478" y="68303"/>
                </a:cubicBezTo>
                <a:lnTo>
                  <a:pt x="2078478" y="1929438"/>
                </a:lnTo>
                <a:cubicBezTo>
                  <a:pt x="2078478" y="1967161"/>
                  <a:pt x="2047898" y="1997741"/>
                  <a:pt x="2010175" y="1997741"/>
                </a:cubicBezTo>
                <a:lnTo>
                  <a:pt x="68303" y="1997741"/>
                </a:lnTo>
                <a:cubicBezTo>
                  <a:pt x="30580" y="1997741"/>
                  <a:pt x="0" y="1967161"/>
                  <a:pt x="0" y="1929438"/>
                </a:cubicBezTo>
                <a:lnTo>
                  <a:pt x="0" y="68303"/>
                </a:lnTo>
                <a:cubicBezTo>
                  <a:pt x="0" y="30580"/>
                  <a:pt x="30580" y="0"/>
                  <a:pt x="6830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repo工具与代码同步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97802" y="622302"/>
            <a:ext cx="10996398" cy="5613398"/>
          </a:xfrm>
          <a:prstGeom prst="roundRect">
            <a:avLst>
              <a:gd name="adj" fmla="val 52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876300" blurRad="546100" dir="5400000" sx="91000" sy="91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5832" y="1546594"/>
            <a:ext cx="1015663" cy="3764813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rtlCol="0" anchor="t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37ADDD">
                    <a:alpha val="20000"/>
                  </a:srgbClr>
                </a:solidFill>
                <a:latin typeface="OPPOSans H"/>
                <a:ea typeface="OPPOSans H"/>
                <a:cs typeface="OPPOSans H"/>
              </a:rPr>
              <a:t>CONTENT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29781" y="2459504"/>
            <a:ext cx="1200329" cy="2183616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 录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rot="0" flipH="0" flipV="0">
            <a:off x="1445635" y="2874336"/>
            <a:ext cx="0" cy="1109328"/>
          </a:xfrm>
          <a:prstGeom prst="line">
            <a:avLst/>
          </a:prstGeom>
          <a:noFill/>
          <a:ln w="47625" cap="sq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0" flipH="0" flipV="0">
            <a:off x="4011214" y="1028700"/>
            <a:ext cx="3066143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AOSP概述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177592" y="1086671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256529" y="1165608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256528" y="1265440"/>
            <a:ext cx="600079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255558" y="1028700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AOSP的关键模块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439634" y="1086671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518571" y="1165608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518571" y="1265440"/>
            <a:ext cx="600078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995741" y="2051946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AOSP目录结构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177592" y="2109917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256529" y="2188854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256528" y="2288686"/>
            <a:ext cx="600079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255558" y="2051946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AOSP自定义与扩展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439634" y="2109917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518571" y="2188854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518571" y="2288686"/>
            <a:ext cx="600078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995740" y="3075192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AOSP核心框架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3177592" y="3133163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3256529" y="3212100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3256528" y="3311932"/>
            <a:ext cx="600079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8255558" y="3075192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AOSP构建与运行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7439634" y="3133163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7518571" y="3212100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7518571" y="3311932"/>
            <a:ext cx="600078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08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995740" y="4098438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应用框架（App Framework）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3177592" y="4156409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3256529" y="4235346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3256528" y="4335178"/>
            <a:ext cx="600079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8255558" y="4098438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AOSP的贡献与开发者社区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0" flipV="0">
            <a:off x="7439634" y="4156409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0" flipV="0">
            <a:off x="7518571" y="4235346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7518571" y="4335178"/>
            <a:ext cx="600078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09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3963641" y="5121686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AOSP构建系统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0" flipH="0" flipV="0">
            <a:off x="3145493" y="5179657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0" flipH="0" flipV="0">
            <a:off x="3224430" y="5258594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rot="0" flipH="0" flipV="0">
            <a:off x="3224429" y="5358426"/>
            <a:ext cx="600079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rot="0" flipH="0" flipV="0">
            <a:off x="8223459" y="5121686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AOSP源码获取和使用</a:t>
            </a: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rot="0" flipH="0" flipV="0">
            <a:off x="7407535" y="5179657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rot="0" flipH="0" flipV="0">
            <a:off x="7486472" y="5258594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14300" dir="2700000" sx="100000" sy="100000" kx="0" ky="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0" flipH="0" flipV="0">
            <a:off x="7486472" y="5358426"/>
            <a:ext cx="600078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10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AOSP的关键模块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76393" y="3644754"/>
            <a:ext cx="10439215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08656" y="2653488"/>
            <a:ext cx="5388741" cy="897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系统服务如ActivityManagerService、PackageManagerService等，负责系统的核心功能，是Android系统稳定性和性能的保障。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708659" y="2190789"/>
            <a:ext cx="5388741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28100" y="3570834"/>
            <a:ext cx="193559" cy="19355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68146" y="3610880"/>
            <a:ext cx="113467" cy="113467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8900000" flipH="0" flipV="1">
            <a:off x="4438869" y="4125463"/>
            <a:ext cx="1195527" cy="1195528"/>
          </a:xfrm>
          <a:custGeom>
            <a:avLst/>
            <a:gdLst>
              <a:gd name="connsiteX0" fmla="*/ 15639 w 1050702"/>
              <a:gd name="connsiteY0" fmla="*/ 15639 h 1050701"/>
              <a:gd name="connsiteX1" fmla="*/ 91153 w 1050702"/>
              <a:gd name="connsiteY1" fmla="*/ 15639 h 1050701"/>
              <a:gd name="connsiteX2" fmla="*/ 496199 w 1050702"/>
              <a:gd name="connsiteY2" fmla="*/ 420686 h 1050701"/>
              <a:gd name="connsiteX3" fmla="*/ 505580 w 1050702"/>
              <a:gd name="connsiteY3" fmla="*/ 416800 h 1050701"/>
              <a:gd name="connsiteX4" fmla="*/ 608237 w 1050702"/>
              <a:gd name="connsiteY4" fmla="*/ 416800 h 1050701"/>
              <a:gd name="connsiteX5" fmla="*/ 633902 w 1050702"/>
              <a:gd name="connsiteY5" fmla="*/ 442465 h 1050701"/>
              <a:gd name="connsiteX6" fmla="*/ 633902 w 1050702"/>
              <a:gd name="connsiteY6" fmla="*/ 545122 h 1050701"/>
              <a:gd name="connsiteX7" fmla="*/ 630016 w 1050702"/>
              <a:gd name="connsiteY7" fmla="*/ 554503 h 1050701"/>
              <a:gd name="connsiteX8" fmla="*/ 1035063 w 1050702"/>
              <a:gd name="connsiteY8" fmla="*/ 959550 h 1050701"/>
              <a:gd name="connsiteX9" fmla="*/ 1035063 w 1050702"/>
              <a:gd name="connsiteY9" fmla="*/ 1035063 h 1050701"/>
              <a:gd name="connsiteX10" fmla="*/ 1035063 w 1050702"/>
              <a:gd name="connsiteY10" fmla="*/ 1035062 h 1050701"/>
              <a:gd name="connsiteX11" fmla="*/ 959549 w 1050702"/>
              <a:gd name="connsiteY11" fmla="*/ 1035062 h 1050701"/>
              <a:gd name="connsiteX12" fmla="*/ 487987 w 1050702"/>
              <a:gd name="connsiteY12" fmla="*/ 563500 h 1050701"/>
              <a:gd name="connsiteX13" fmla="*/ 487432 w 1050702"/>
              <a:gd name="connsiteY13" fmla="*/ 563270 h 1050701"/>
              <a:gd name="connsiteX14" fmla="*/ 487202 w 1050702"/>
              <a:gd name="connsiteY14" fmla="*/ 562715 h 1050701"/>
              <a:gd name="connsiteX15" fmla="*/ 15639 w 1050702"/>
              <a:gd name="connsiteY15" fmla="*/ 91152 h 1050701"/>
              <a:gd name="connsiteX16" fmla="*/ 15639 w 1050702"/>
              <a:gd name="connsiteY16" fmla="*/ 15639 h 1050701"/>
            </a:gdLst>
            <a:rect l="l" t="t" r="r" b="b"/>
            <a:pathLst>
              <a:path w="1050702" h="1050701">
                <a:moveTo>
                  <a:pt x="15639" y="15639"/>
                </a:moveTo>
                <a:cubicBezTo>
                  <a:pt x="36492" y="-5214"/>
                  <a:pt x="70300" y="-5214"/>
                  <a:pt x="91153" y="15639"/>
                </a:cubicBezTo>
                <a:lnTo>
                  <a:pt x="496199" y="420686"/>
                </a:lnTo>
                <a:lnTo>
                  <a:pt x="505580" y="416800"/>
                </a:lnTo>
                <a:lnTo>
                  <a:pt x="608237" y="416800"/>
                </a:lnTo>
                <a:cubicBezTo>
                  <a:pt x="622411" y="416800"/>
                  <a:pt x="633902" y="428291"/>
                  <a:pt x="633902" y="442465"/>
                </a:cubicBezTo>
                <a:lnTo>
                  <a:pt x="633902" y="545122"/>
                </a:lnTo>
                <a:lnTo>
                  <a:pt x="630016" y="554503"/>
                </a:lnTo>
                <a:lnTo>
                  <a:pt x="1035063" y="959550"/>
                </a:lnTo>
                <a:cubicBezTo>
                  <a:pt x="1055915" y="980402"/>
                  <a:pt x="1055915" y="1014211"/>
                  <a:pt x="1035063" y="1035063"/>
                </a:cubicBezTo>
                <a:lnTo>
                  <a:pt x="1035063" y="1035062"/>
                </a:lnTo>
                <a:cubicBezTo>
                  <a:pt x="1014210" y="1055914"/>
                  <a:pt x="980402" y="1055914"/>
                  <a:pt x="959549" y="1035062"/>
                </a:cubicBezTo>
                <a:lnTo>
                  <a:pt x="487987" y="563500"/>
                </a:lnTo>
                <a:lnTo>
                  <a:pt x="487432" y="563270"/>
                </a:lnTo>
                <a:lnTo>
                  <a:pt x="487202" y="562715"/>
                </a:lnTo>
                <a:lnTo>
                  <a:pt x="15639" y="91152"/>
                </a:lnTo>
                <a:cubicBezTo>
                  <a:pt x="-5213" y="70299"/>
                  <a:pt x="-5213" y="36491"/>
                  <a:pt x="15639" y="15639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423748" y="4755942"/>
            <a:ext cx="5777651" cy="897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这些服务的工作原理和优化，是深入理解Android系统的关键。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423751" y="4293243"/>
            <a:ext cx="5777651" cy="4028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1">
            <a:off x="4943193" y="3570835"/>
            <a:ext cx="193559" cy="19355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1">
            <a:off x="4983238" y="3610881"/>
            <a:ext cx="113467" cy="113467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708661" y="1921686"/>
            <a:ext cx="236694" cy="229057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423752" y="4035863"/>
            <a:ext cx="236694" cy="21895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00000" flipH="0" flipV="0">
            <a:off x="723777" y="2023009"/>
            <a:ext cx="1195527" cy="1195528"/>
          </a:xfrm>
          <a:custGeom>
            <a:avLst/>
            <a:gdLst>
              <a:gd name="connsiteX0" fmla="*/ 15639 w 1050702"/>
              <a:gd name="connsiteY0" fmla="*/ 15639 h 1050701"/>
              <a:gd name="connsiteX1" fmla="*/ 91153 w 1050702"/>
              <a:gd name="connsiteY1" fmla="*/ 15639 h 1050701"/>
              <a:gd name="connsiteX2" fmla="*/ 496199 w 1050702"/>
              <a:gd name="connsiteY2" fmla="*/ 420686 h 1050701"/>
              <a:gd name="connsiteX3" fmla="*/ 505580 w 1050702"/>
              <a:gd name="connsiteY3" fmla="*/ 416800 h 1050701"/>
              <a:gd name="connsiteX4" fmla="*/ 608237 w 1050702"/>
              <a:gd name="connsiteY4" fmla="*/ 416800 h 1050701"/>
              <a:gd name="connsiteX5" fmla="*/ 633902 w 1050702"/>
              <a:gd name="connsiteY5" fmla="*/ 442465 h 1050701"/>
              <a:gd name="connsiteX6" fmla="*/ 633902 w 1050702"/>
              <a:gd name="connsiteY6" fmla="*/ 545122 h 1050701"/>
              <a:gd name="connsiteX7" fmla="*/ 630016 w 1050702"/>
              <a:gd name="connsiteY7" fmla="*/ 554503 h 1050701"/>
              <a:gd name="connsiteX8" fmla="*/ 1035063 w 1050702"/>
              <a:gd name="connsiteY8" fmla="*/ 959550 h 1050701"/>
              <a:gd name="connsiteX9" fmla="*/ 1035063 w 1050702"/>
              <a:gd name="connsiteY9" fmla="*/ 1035063 h 1050701"/>
              <a:gd name="connsiteX10" fmla="*/ 1035063 w 1050702"/>
              <a:gd name="connsiteY10" fmla="*/ 1035062 h 1050701"/>
              <a:gd name="connsiteX11" fmla="*/ 959549 w 1050702"/>
              <a:gd name="connsiteY11" fmla="*/ 1035062 h 1050701"/>
              <a:gd name="connsiteX12" fmla="*/ 487987 w 1050702"/>
              <a:gd name="connsiteY12" fmla="*/ 563500 h 1050701"/>
              <a:gd name="connsiteX13" fmla="*/ 487432 w 1050702"/>
              <a:gd name="connsiteY13" fmla="*/ 563270 h 1050701"/>
              <a:gd name="connsiteX14" fmla="*/ 487202 w 1050702"/>
              <a:gd name="connsiteY14" fmla="*/ 562715 h 1050701"/>
              <a:gd name="connsiteX15" fmla="*/ 15639 w 1050702"/>
              <a:gd name="connsiteY15" fmla="*/ 91152 h 1050701"/>
              <a:gd name="connsiteX16" fmla="*/ 15639 w 1050702"/>
              <a:gd name="connsiteY16" fmla="*/ 15639 h 1050701"/>
            </a:gdLst>
            <a:rect l="l" t="t" r="r" b="b"/>
            <a:pathLst>
              <a:path w="1050702" h="1050701">
                <a:moveTo>
                  <a:pt x="15639" y="15639"/>
                </a:moveTo>
                <a:cubicBezTo>
                  <a:pt x="36492" y="-5214"/>
                  <a:pt x="70300" y="-5214"/>
                  <a:pt x="91153" y="15639"/>
                </a:cubicBezTo>
                <a:lnTo>
                  <a:pt x="496199" y="420686"/>
                </a:lnTo>
                <a:lnTo>
                  <a:pt x="505580" y="416800"/>
                </a:lnTo>
                <a:lnTo>
                  <a:pt x="608237" y="416800"/>
                </a:lnTo>
                <a:cubicBezTo>
                  <a:pt x="622411" y="416800"/>
                  <a:pt x="633902" y="428291"/>
                  <a:pt x="633902" y="442465"/>
                </a:cubicBezTo>
                <a:lnTo>
                  <a:pt x="633902" y="545122"/>
                </a:lnTo>
                <a:lnTo>
                  <a:pt x="630016" y="554503"/>
                </a:lnTo>
                <a:lnTo>
                  <a:pt x="1035063" y="959550"/>
                </a:lnTo>
                <a:cubicBezTo>
                  <a:pt x="1055915" y="980402"/>
                  <a:pt x="1055915" y="1014211"/>
                  <a:pt x="1035063" y="1035063"/>
                </a:cubicBezTo>
                <a:lnTo>
                  <a:pt x="1035063" y="1035062"/>
                </a:lnTo>
                <a:cubicBezTo>
                  <a:pt x="1014210" y="1055914"/>
                  <a:pt x="980402" y="1055914"/>
                  <a:pt x="959549" y="1035062"/>
                </a:cubicBezTo>
                <a:lnTo>
                  <a:pt x="487987" y="563500"/>
                </a:lnTo>
                <a:lnTo>
                  <a:pt x="487432" y="563270"/>
                </a:lnTo>
                <a:lnTo>
                  <a:pt x="487202" y="562715"/>
                </a:lnTo>
                <a:lnTo>
                  <a:pt x="15639" y="91152"/>
                </a:lnTo>
                <a:cubicBezTo>
                  <a:pt x="-5213" y="70299"/>
                  <a:pt x="-5213" y="36491"/>
                  <a:pt x="15639" y="1563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系统服务详解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20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7155" t="28334" r="32270" b="1006"/>
          <a:stretch>
            <a:fillRect/>
          </a:stretch>
        </p:blipFill>
        <p:spPr>
          <a:xfrm rot="0" flipH="0" flipV="0">
            <a:off x="660400" y="1302462"/>
            <a:ext cx="3600000" cy="4680000"/>
          </a:xfrm>
          <a:custGeom>
            <a:avLst/>
            <a:gdLst/>
            <a:rect l="l" t="t" r="r" b="b"/>
            <a:pathLst>
              <a:path w="3600000" h="4680000">
                <a:moveTo>
                  <a:pt x="0" y="0"/>
                </a:moveTo>
                <a:lnTo>
                  <a:pt x="3600000" y="0"/>
                </a:lnTo>
                <a:lnTo>
                  <a:pt x="3600000" y="4680000"/>
                </a:lnTo>
                <a:lnTo>
                  <a:pt x="0" y="4680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175" t="58868" r="67417" b="6614"/>
          <a:stretch>
            <a:fillRect/>
          </a:stretch>
        </p:blipFill>
        <p:spPr>
          <a:xfrm rot="0" flipH="0" flipV="0">
            <a:off x="4685176" y="4637340"/>
            <a:ext cx="2175933" cy="1345123"/>
          </a:xfrm>
          <a:custGeom>
            <a:avLst/>
            <a:gdLst/>
            <a:rect l="l" t="t" r="r" b="b"/>
            <a:pathLst>
              <a:path w="2175933" h="1345123">
                <a:moveTo>
                  <a:pt x="0" y="0"/>
                </a:moveTo>
                <a:lnTo>
                  <a:pt x="2175933" y="0"/>
                </a:lnTo>
                <a:lnTo>
                  <a:pt x="2175933" y="1345123"/>
                </a:lnTo>
                <a:lnTo>
                  <a:pt x="0" y="134512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175" t="58868" r="67417" b="6614"/>
          <a:stretch>
            <a:fillRect/>
          </a:stretch>
        </p:blipFill>
        <p:spPr>
          <a:xfrm rot="0" flipH="0" flipV="0">
            <a:off x="6972114" y="4637340"/>
            <a:ext cx="2175933" cy="1345123"/>
          </a:xfrm>
          <a:custGeom>
            <a:avLst/>
            <a:gdLst/>
            <a:rect l="l" t="t" r="r" b="b"/>
            <a:pathLst>
              <a:path w="2175933" h="1345123">
                <a:moveTo>
                  <a:pt x="0" y="0"/>
                </a:moveTo>
                <a:lnTo>
                  <a:pt x="2175933" y="0"/>
                </a:lnTo>
                <a:lnTo>
                  <a:pt x="2175933" y="1345123"/>
                </a:lnTo>
                <a:lnTo>
                  <a:pt x="0" y="134512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175" t="58868" r="67417" b="6614"/>
          <a:stretch>
            <a:fillRect/>
          </a:stretch>
        </p:blipFill>
        <p:spPr>
          <a:xfrm rot="0" flipH="0" flipV="0">
            <a:off x="9259051" y="4637340"/>
            <a:ext cx="2175933" cy="1345123"/>
          </a:xfrm>
          <a:custGeom>
            <a:avLst/>
            <a:gdLst/>
            <a:rect l="l" t="t" r="r" b="b"/>
            <a:pathLst>
              <a:path w="2175933" h="1345123">
                <a:moveTo>
                  <a:pt x="0" y="0"/>
                </a:moveTo>
                <a:lnTo>
                  <a:pt x="2175933" y="0"/>
                </a:lnTo>
                <a:lnTo>
                  <a:pt x="2175933" y="1345123"/>
                </a:lnTo>
                <a:lnTo>
                  <a:pt x="0" y="134512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4685175" y="2884171"/>
            <a:ext cx="540000" cy="540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838175" y="3037171"/>
            <a:ext cx="234000" cy="234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685175" y="1281937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29175" y="1441625"/>
            <a:ext cx="252000" cy="2206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379263" y="2884171"/>
            <a:ext cx="6055720" cy="1438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这些框架的优化和特性，直接影响到Android设备的显示效果和性能。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379263" y="1281937"/>
            <a:ext cx="6055720" cy="14385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SurfaceFlinger、Skia和OpenGL等图形框架，负责Android系统的图形渲染和显示，是用户界面美观性和流畅性的基础。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图形和显示框架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20893" y="1130300"/>
            <a:ext cx="3318042" cy="21503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263523" y="1130300"/>
            <a:ext cx="2061411" cy="545431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263523" y="1900988"/>
            <a:ext cx="7194885" cy="14474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多媒体框架包括音视频播放、录制等功能，是Android设备多媒体能力的核心。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335714" y="1140096"/>
            <a:ext cx="1629871" cy="5356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839" r="0" b="6839"/>
          <a:stretch>
            <a:fillRect/>
          </a:stretch>
        </p:blipFill>
        <p:spPr>
          <a:xfrm rot="0" flipH="0" flipV="0">
            <a:off x="793083" y="1198145"/>
            <a:ext cx="3318042" cy="2150311"/>
          </a:xfrm>
          <a:custGeom>
            <a:avLst/>
            <a:gdLst/>
            <a:rect l="l" t="t" r="r" b="b"/>
            <a:pathLst>
              <a:path w="3318042" h="2150311">
                <a:moveTo>
                  <a:pt x="0" y="0"/>
                </a:moveTo>
                <a:lnTo>
                  <a:pt x="3318042" y="0"/>
                </a:lnTo>
                <a:lnTo>
                  <a:pt x="3318042" y="2150311"/>
                </a:lnTo>
                <a:lnTo>
                  <a:pt x="0" y="21503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6156492" y="1135198"/>
            <a:ext cx="420219" cy="535635"/>
          </a:xfrm>
          <a:prstGeom prst="chevron">
            <a:avLst>
              <a:gd name="adj" fmla="val 6153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20893" y="3777248"/>
            <a:ext cx="3318042" cy="21503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263523" y="3777248"/>
            <a:ext cx="2061411" cy="545431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263523" y="4547936"/>
            <a:ext cx="7194885" cy="14474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网络和安全模块包括网络栈和Android的安全机制，如SELinux、权限管理等，保障系统的安全性和网络通信的稳定性。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335714" y="3787044"/>
            <a:ext cx="1629871" cy="5356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1205" r="0" b="1205"/>
          <a:stretch>
            <a:fillRect/>
          </a:stretch>
        </p:blipFill>
        <p:spPr>
          <a:xfrm rot="0" flipH="0" flipV="0">
            <a:off x="793083" y="3845093"/>
            <a:ext cx="3318042" cy="2150311"/>
          </a:xfrm>
          <a:custGeom>
            <a:avLst/>
            <a:gdLst/>
            <a:rect l="l" t="t" r="r" b="b"/>
            <a:pathLst>
              <a:path w="3318042" h="2150311">
                <a:moveTo>
                  <a:pt x="0" y="0"/>
                </a:moveTo>
                <a:lnTo>
                  <a:pt x="3318042" y="0"/>
                </a:lnTo>
                <a:lnTo>
                  <a:pt x="3318042" y="2150311"/>
                </a:lnTo>
                <a:lnTo>
                  <a:pt x="0" y="215031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0" flipV="0">
            <a:off x="6156492" y="3782146"/>
            <a:ext cx="420219" cy="535635"/>
          </a:xfrm>
          <a:prstGeom prst="chevron">
            <a:avLst>
              <a:gd name="adj" fmla="val 6153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多媒体框架与网络安全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9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AOSP自定义与扩展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2635404" y="1722887"/>
            <a:ext cx="6480000" cy="1728000"/>
          </a:xfrm>
          <a:prstGeom prst="roundRect">
            <a:avLst>
              <a:gd name="adj" fmla="val 7202"/>
            </a:avLst>
          </a:prstGeom>
          <a:solidFill>
            <a:schemeClr val="bg1">
              <a:lumMod val="9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676738" y="2046887"/>
            <a:ext cx="504000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设备定制涉及修改device/和hardware/目录下的代码，以适配特定硬件。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0">
            <a:off x="3063896" y="3813513"/>
            <a:ext cx="6480000" cy="1728000"/>
          </a:xfrm>
          <a:prstGeom prst="roundRect">
            <a:avLst>
              <a:gd name="adj" fmla="val 7683"/>
            </a:avLst>
          </a:prstGeom>
          <a:solidFill>
            <a:schemeClr val="bg1">
              <a:lumMod val="9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462562" y="4137513"/>
            <a:ext cx="5040000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功能定制则涉及修改frameworks/和packages/目录下的代码，以添加或修改系统功能。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 flipH="0" flipV="0">
            <a:off x="1018366" y="1541575"/>
            <a:ext cx="2340000" cy="2090625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500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50800" cap="flat">
            <a:noFill/>
            <a:miter/>
          </a:ln>
          <a:effectLst>
            <a:outerShdw dist="190500" blurRad="508000" dir="5400000" sx="105000" sy="105000" kx="0" ky="0" algn="t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0" flipV="0">
            <a:off x="8820934" y="3632200"/>
            <a:ext cx="2340000" cy="2090625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500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50800" cap="flat">
            <a:noFill/>
            <a:miter/>
          </a:ln>
          <a:effectLst>
            <a:outerShdw dist="190500" blurRad="508000" dir="5400000" sx="105000" sy="105000" kx="0" ky="0" algn="t" rotWithShape="0">
              <a:schemeClr val="tx1">
                <a:lumMod val="65000"/>
                <a:lumOff val="3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673097" y="3554159"/>
            <a:ext cx="2630905" cy="2414841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83486" y="1451166"/>
            <a:ext cx="2603834" cy="2384234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设备定制与功能定制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5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38141" y="1211300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dist="127000" blurRad="419100" dir="4800000" sx="98000" sy="98000" kx="0" ky="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58813" y="3652054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dist="127000" blurRad="419100" dir="4800000" sx="98000" sy="98000" kx="0" ky="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44650" y="2051885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731711" y="2240790"/>
            <a:ext cx="426399" cy="422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002850" y="4358883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159454" y="4547788"/>
            <a:ext cx="487313" cy="4227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761644" y="2094807"/>
            <a:ext cx="7645134" cy="9986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内核定制涉及修改kernel/目录中的代码，以适配特定硬件平台的需求。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605322" y="4452116"/>
            <a:ext cx="7873734" cy="11028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构建部署包括在模拟器和实际设备上运行和测试，是验证定制和扩展效果的重要步骤。</a:t>
            </a: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32715" b="0"/>
          <a:stretch>
            <a:fillRect/>
          </a:stretch>
        </p:blipFill>
        <p:spPr>
          <a:xfrm rot="0" flipH="0" flipV="0">
            <a:off x="2761644" y="2042006"/>
            <a:ext cx="7305702" cy="12193"/>
          </a:xfrm>
          <a:custGeom>
            <a:avLst/>
            <a:gd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32715" b="0"/>
          <a:stretch>
            <a:fillRect/>
          </a:stretch>
        </p:blipFill>
        <p:spPr>
          <a:xfrm rot="0" flipH="0" flipV="0">
            <a:off x="2173354" y="4406824"/>
            <a:ext cx="7305702" cy="12193"/>
          </a:xfrm>
          <a:custGeom>
            <a:avLst/>
            <a:gd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内核定制与构建部署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08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AOSP构建与运行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6939" y="2257426"/>
            <a:ext cx="3191642" cy="25907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构建流程包括下载源码、设置目标设备、执行make命令等步骤，是生成系统镜像的基础。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641522" flipH="0" flipV="0">
            <a:off x="2994105" y="4162894"/>
            <a:ext cx="6203790" cy="6203790"/>
          </a:xfrm>
          <a:prstGeom prst="flowChartConnector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965498" y="5158101"/>
            <a:ext cx="2261004" cy="30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910631" y="1644649"/>
            <a:ext cx="4370738" cy="378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28862" t="318" r="40717" b="0"/>
          <a:stretch>
            <a:fillRect/>
          </a:stretch>
        </p:blipFill>
        <p:spPr>
          <a:xfrm rot="0" flipH="0" flipV="0">
            <a:off x="4367213" y="2063752"/>
            <a:ext cx="3419474" cy="21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8229319" y="2257426"/>
            <a:ext cx="3191642" cy="25907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在Android Emulator上运行或部署到实际设备上，是测试和验证构建结果的重要环节。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5381" y="1957550"/>
            <a:ext cx="31932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1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29319" y="1957550"/>
            <a:ext cx="31932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构建流程与模拟器部署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5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09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AOSP的贡献与开发者社区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AOSP概述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317500" dir="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1328928"/>
            <a:ext cx="12192000" cy="223358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82542" y="3000165"/>
            <a:ext cx="11014217" cy="303773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68983" y="3247414"/>
            <a:ext cx="10241334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68983" y="3854655"/>
            <a:ext cx="10241334" cy="20320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开发者资源如官方文档、开源社区、邮件列表等，为开发者提供了丰富的学习和交流平台。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82542" y="5944254"/>
            <a:ext cx="11014217" cy="93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0"/>
          </a:gradFill>
          <a:ln w="12700" cap="flat">
            <a:noFill/>
            <a:miter/>
          </a:ln>
          <a:effectLst>
            <a:outerShdw dist="63500" blurRad="2540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1">
            <a:off x="5984673" y="3658552"/>
            <a:ext cx="209955" cy="113110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0"/>
          </a:gradFill>
          <a:ln w="12700" cap="flat">
            <a:noFill/>
            <a:miter/>
          </a:ln>
          <a:effectLst>
            <a:outerShdw dist="63500" blurRad="2540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0170" y="1656451"/>
            <a:ext cx="10888484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53346" y="2030985"/>
            <a:ext cx="10885308" cy="9048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贡献流程包括遵循Git和Gerrit工作流，提交补丁，是开发者参与AOSP项目的主要方式。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贡献流程与开发者资源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6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010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AOSP源码获取和使用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6939" y="2257426"/>
            <a:ext cx="3191642" cy="25907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使用repo init和repo sync命令下载AOSP源码，是开始定制和开发的基础。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641522" flipH="0" flipV="0">
            <a:off x="2994105" y="4162894"/>
            <a:ext cx="6203790" cy="6203790"/>
          </a:xfrm>
          <a:prstGeom prst="flowChartConnector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965498" y="5158101"/>
            <a:ext cx="2261004" cy="30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910631" y="1644649"/>
            <a:ext cx="4370738" cy="378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28862" t="318" r="40717" b="0"/>
          <a:stretch>
            <a:fillRect/>
          </a:stretch>
        </p:blipFill>
        <p:spPr>
          <a:xfrm rot="0" flipH="0" flipV="0">
            <a:off x="4367213" y="2063752"/>
            <a:ext cx="3419474" cy="21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8229319" y="2257426"/>
            <a:ext cx="3191642" cy="25907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配置构建环境和安装必要的依赖，是进行代码管理和版本控制的前提。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5381" y="1957550"/>
            <a:ext cx="31932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1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29319" y="1957550"/>
            <a:ext cx="31932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源码获取与环境设置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5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4559" t="2528" r="24559" b="3194"/>
          <a:stretch>
            <a:fillRect/>
          </a:stretch>
        </p:blipFill>
        <p:spPr>
          <a:xfrm rot="0" flipH="0" flipV="0">
            <a:off x="1247645" y="3734740"/>
            <a:ext cx="3072895" cy="1841586"/>
          </a:xfrm>
          <a:custGeom>
            <a:avLst/>
            <a:gdLst/>
            <a:rect l="l" t="t" r="r" b="b"/>
            <a:pathLst>
              <a:path w="3073400" h="1841500">
                <a:moveTo>
                  <a:pt x="272913" y="0"/>
                </a:moveTo>
                <a:lnTo>
                  <a:pt x="2799982" y="0"/>
                </a:lnTo>
                <a:cubicBezTo>
                  <a:pt x="2950708" y="0"/>
                  <a:pt x="3072895" y="137420"/>
                  <a:pt x="3072895" y="306937"/>
                </a:cubicBezTo>
                <a:lnTo>
                  <a:pt x="3072895" y="1534649"/>
                </a:lnTo>
                <a:cubicBezTo>
                  <a:pt x="3072895" y="1704166"/>
                  <a:pt x="2950708" y="1841586"/>
                  <a:pt x="2799982" y="1841586"/>
                </a:cubicBezTo>
                <a:lnTo>
                  <a:pt x="272913" y="1841586"/>
                </a:lnTo>
                <a:cubicBezTo>
                  <a:pt x="122187" y="1841586"/>
                  <a:pt x="0" y="1704166"/>
                  <a:pt x="0" y="1534649"/>
                </a:cubicBezTo>
                <a:lnTo>
                  <a:pt x="0" y="306937"/>
                </a:lnTo>
                <a:cubicBezTo>
                  <a:pt x="0" y="137420"/>
                  <a:pt x="122187" y="0"/>
                  <a:pt x="27291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3524" t="15723" r="6884" b="8509"/>
          <a:stretch>
            <a:fillRect/>
          </a:stretch>
        </p:blipFill>
        <p:spPr>
          <a:xfrm rot="0" flipH="0" flipV="0">
            <a:off x="1247645" y="1497451"/>
            <a:ext cx="3072895" cy="1841586"/>
          </a:xfrm>
          <a:custGeom>
            <a:avLst/>
            <a:gdLst/>
            <a:rect l="l" t="t" r="r" b="b"/>
            <a:pathLst>
              <a:path w="3073400" h="1841500">
                <a:moveTo>
                  <a:pt x="272913" y="0"/>
                </a:moveTo>
                <a:lnTo>
                  <a:pt x="2799982" y="0"/>
                </a:lnTo>
                <a:cubicBezTo>
                  <a:pt x="2950708" y="0"/>
                  <a:pt x="3072895" y="137420"/>
                  <a:pt x="3072895" y="306937"/>
                </a:cubicBezTo>
                <a:lnTo>
                  <a:pt x="3072895" y="1534649"/>
                </a:lnTo>
                <a:cubicBezTo>
                  <a:pt x="3072895" y="1704166"/>
                  <a:pt x="2950708" y="1841586"/>
                  <a:pt x="2799982" y="1841586"/>
                </a:cubicBezTo>
                <a:lnTo>
                  <a:pt x="272913" y="1841586"/>
                </a:lnTo>
                <a:cubicBezTo>
                  <a:pt x="122187" y="1841586"/>
                  <a:pt x="0" y="1704166"/>
                  <a:pt x="0" y="1534649"/>
                </a:cubicBezTo>
                <a:lnTo>
                  <a:pt x="0" y="306937"/>
                </a:lnTo>
                <a:cubicBezTo>
                  <a:pt x="0" y="137420"/>
                  <a:pt x="122187" y="0"/>
                  <a:pt x="27291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1" flipV="0">
            <a:off x="6979920" y="5108868"/>
            <a:ext cx="5239936" cy="1747367"/>
          </a:xfrm>
          <a:custGeom>
            <a:avLst/>
            <a:gdLst>
              <a:gd name="connsiteX0" fmla="*/ -944 w 7972010"/>
              <a:gd name="connsiteY0" fmla="*/ 178627 h 2658434"/>
              <a:gd name="connsiteX1" fmla="*/ 2048272 w 7972010"/>
              <a:gd name="connsiteY1" fmla="*/ 970679 h 2658434"/>
              <a:gd name="connsiteX2" fmla="*/ 5612511 w 7972010"/>
              <a:gd name="connsiteY2" fmla="*/ 1986707 h 2658434"/>
              <a:gd name="connsiteX3" fmla="*/ 7971066 w 7972010"/>
              <a:gd name="connsiteY3" fmla="*/ 2658192 h 2658434"/>
              <a:gd name="connsiteX4" fmla="*/ -944 w 7972010"/>
              <a:gd name="connsiteY4" fmla="*/ 2658192 h 2658434"/>
            </a:gdLst>
            <a:rect l="l" t="t" r="r" b="b"/>
            <a:pathLst>
              <a:path w="7972010" h="2658434">
                <a:moveTo>
                  <a:pt x="-944" y="178627"/>
                </a:moveTo>
                <a:cubicBezTo>
                  <a:pt x="-944" y="178627"/>
                  <a:pt x="722464" y="-561942"/>
                  <a:pt x="2048272" y="970679"/>
                </a:cubicBezTo>
                <a:cubicBezTo>
                  <a:pt x="2840324" y="1900461"/>
                  <a:pt x="3459886" y="3038817"/>
                  <a:pt x="5612511" y="1986707"/>
                </a:cubicBezTo>
                <a:cubicBezTo>
                  <a:pt x="5990935" y="1797054"/>
                  <a:pt x="7420149" y="1177494"/>
                  <a:pt x="7971066" y="2658192"/>
                </a:cubicBezTo>
                <a:lnTo>
                  <a:pt x="-944" y="265819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9000000" scaled="0"/>
          </a:gradFill>
          <a:ln w="3547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494020" y="1558559"/>
            <a:ext cx="5920740" cy="21539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在设备或模拟器上调试和验证代码，是确保代码正确性和性能的关键步骤。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494020" y="3879544"/>
            <a:ext cx="5920740" cy="22240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通过Git进行代码管理和版本控制，是维护项目和协作开发的重要工具。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787911" y="1661127"/>
            <a:ext cx="478931" cy="44304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787911" y="3982111"/>
            <a:ext cx="488679" cy="44304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调试与代码修改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4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29161" y="2600325"/>
            <a:ext cx="5764042" cy="23761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9570" y="5421041"/>
            <a:ext cx="2261853" cy="46397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102354" tIns="51176" rIns="102354" bIns="51176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9570" y="5364166"/>
            <a:ext cx="2261853" cy="4639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102354" tIns="51176" rIns="102354" bIns="51176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04689" y="5438678"/>
            <a:ext cx="2191616" cy="3149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39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主讲人：AiPPT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605447" y="5421041"/>
            <a:ext cx="2261853" cy="46397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102354" tIns="51176" rIns="102354" bIns="51176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605447" y="5364166"/>
            <a:ext cx="2261853" cy="4639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102354" tIns="51176" rIns="102354" bIns="51176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640566" y="5438678"/>
            <a:ext cx="2191616" cy="3149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239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时间：20XX.XX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736956" y="1151419"/>
            <a:ext cx="10338134" cy="985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9860" t="0" r="10490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 rot="0" flipH="0" flipV="0">
            <a:off x="6994610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497984" y="4381546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10763" y="4374751"/>
            <a:ext cx="2773396" cy="17720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AOSP作为Android操作系统的开放源码版本，提供了系统软件的获取与修改途径，是Android生态中的重要组成部分。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144104" y="3826863"/>
            <a:ext cx="2790096" cy="18500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由Google维护的AOSP源码，采用repo工具进行版本控制和同步，确保代码的统一性和更新的及时性。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275701" y="3197652"/>
            <a:ext cx="2773396" cy="2433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AOSP基于Apache 2.0开源协议发布，允许任何人自由修改和发布定制的Android版本，促进了技术的共享与创新。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 flipH="0" flipV="0">
            <a:off x="10425390" y="1253806"/>
            <a:ext cx="1616036" cy="191718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821056" y="2076311"/>
            <a:ext cx="337026" cy="272175"/>
          </a:xfrm>
          <a:custGeom>
            <a:avLst/>
            <a:gdLst>
              <a:gd name="T0" fmla="*/ 159 w 160"/>
              <a:gd name="T1" fmla="*/ 66 h 128"/>
              <a:gd name="T2" fmla="*/ 98 w 160"/>
              <a:gd name="T3" fmla="*/ 127 h 128"/>
              <a:gd name="T4" fmla="*/ 96 w 160"/>
              <a:gd name="T5" fmla="*/ 128 h 128"/>
              <a:gd name="T6" fmla="*/ 94 w 160"/>
              <a:gd name="T7" fmla="*/ 127 h 128"/>
              <a:gd name="T8" fmla="*/ 94 w 160"/>
              <a:gd name="T9" fmla="*/ 124 h 128"/>
              <a:gd name="T10" fmla="*/ 152 w 160"/>
              <a:gd name="T11" fmla="*/ 66 h 128"/>
              <a:gd name="T12" fmla="*/ 2 w 160"/>
              <a:gd name="T13" fmla="*/ 66 h 128"/>
              <a:gd name="T14" fmla="*/ 0 w 160"/>
              <a:gd name="T15" fmla="*/ 64 h 128"/>
              <a:gd name="T16" fmla="*/ 2 w 160"/>
              <a:gd name="T17" fmla="*/ 61 h 128"/>
              <a:gd name="T18" fmla="*/ 152 w 160"/>
              <a:gd name="T19" fmla="*/ 61 h 128"/>
              <a:gd name="T20" fmla="*/ 94 w 160"/>
              <a:gd name="T21" fmla="*/ 4 h 128"/>
              <a:gd name="T22" fmla="*/ 94 w 160"/>
              <a:gd name="T23" fmla="*/ 1 h 128"/>
              <a:gd name="T24" fmla="*/ 98 w 160"/>
              <a:gd name="T25" fmla="*/ 1 h 128"/>
              <a:gd name="T26" fmla="*/ 159 w 160"/>
              <a:gd name="T27" fmla="*/ 62 h 128"/>
              <a:gd name="T28" fmla="*/ 160 w 160"/>
              <a:gd name="T29" fmla="*/ 63 h 128"/>
              <a:gd name="T30" fmla="*/ 160 w 160"/>
              <a:gd name="T31" fmla="*/ 63 h 128"/>
              <a:gd name="T32" fmla="*/ 160 w 160"/>
              <a:gd name="T33" fmla="*/ 63 h 128"/>
              <a:gd name="T34" fmla="*/ 160 w 160"/>
              <a:gd name="T35" fmla="*/ 64 h 128"/>
              <a:gd name="T36" fmla="*/ 159 w 160"/>
              <a:gd name="T37" fmla="*/ 66 h 128"/>
            </a:gdLst>
            <a:rect l="0" t="0" r="r" b="b"/>
            <a:pathLst>
              <a:path w="160" h="128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25400" cap="sq">
            <a:solidFill>
              <a:schemeClr val="bg1"/>
            </a:solidFill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668" r="0" b="6668"/>
          <a:stretch>
            <a:fillRect/>
          </a:stretch>
        </p:blipFill>
        <p:spPr>
          <a:xfrm rot="0" flipH="0" flipV="0">
            <a:off x="1012510" y="2596317"/>
            <a:ext cx="2794873" cy="1616033"/>
          </a:xfrm>
          <a:prstGeom prst="rect">
            <a:avLst/>
          </a:prstGeom>
          <a:noFill/>
          <a:ln cap="sq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3185" r="0" b="3185"/>
          <a:stretch>
            <a:fillRect/>
          </a:stretch>
        </p:blipFill>
        <p:spPr>
          <a:xfrm rot="0" flipH="0" flipV="0">
            <a:off x="4144104" y="2050683"/>
            <a:ext cx="2794873" cy="1616033"/>
          </a:xfrm>
          <a:prstGeom prst="rect">
            <a:avLst/>
          </a:prstGeom>
          <a:noFill/>
          <a:ln cap="sq"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6641" r="0" b="6641"/>
          <a:stretch>
            <a:fillRect/>
          </a:stretch>
        </p:blipFill>
        <p:spPr>
          <a:xfrm rot="0" flipH="0" flipV="0">
            <a:off x="7275701" y="1404380"/>
            <a:ext cx="2794873" cy="1616033"/>
          </a:xfrm>
          <a:prstGeom prst="rect">
            <a:avLst/>
          </a:prstGeom>
          <a:noFill/>
          <a:ln cap="sq">
            <a:solidFill>
              <a:schemeClr val="bg1">
                <a:lumMod val="75000"/>
              </a:schemeClr>
            </a:solidFill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AOSP定义与版本管理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5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2081" t="62069" r="709" b="1316"/>
          <a:stretch>
            <a:fillRect/>
          </a:stretch>
        </p:blipFill>
        <p:spPr>
          <a:xfrm rot="0" flipH="0" flipV="0">
            <a:off x="686475" y="3632200"/>
            <a:ext cx="5400000" cy="2160000"/>
          </a:xfrm>
          <a:custGeom>
            <a:avLst/>
            <a:gdLst/>
            <a:rect l="l" t="t" r="r" b="b"/>
            <a:pathLst>
              <a:path w="5400000" h="2160000">
                <a:moveTo>
                  <a:pt x="0" y="0"/>
                </a:moveTo>
                <a:lnTo>
                  <a:pt x="5400000" y="0"/>
                </a:lnTo>
                <a:lnTo>
                  <a:pt x="5400000" y="2160000"/>
                </a:lnTo>
                <a:lnTo>
                  <a:pt x="0" y="2160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41841" t="22966" r="949" b="40420"/>
          <a:stretch>
            <a:fillRect/>
          </a:stretch>
        </p:blipFill>
        <p:spPr>
          <a:xfrm rot="0" flipH="0" flipV="0">
            <a:off x="6092825" y="1472200"/>
            <a:ext cx="5400000" cy="2160000"/>
          </a:xfrm>
          <a:custGeom>
            <a:avLst/>
            <a:gdLst/>
            <a:rect l="l" t="t" r="r" b="b"/>
            <a:pathLst>
              <a:path w="5400000" h="2160000">
                <a:moveTo>
                  <a:pt x="0" y="0"/>
                </a:moveTo>
                <a:lnTo>
                  <a:pt x="5400000" y="0"/>
                </a:lnTo>
                <a:lnTo>
                  <a:pt x="5400000" y="2160000"/>
                </a:lnTo>
                <a:lnTo>
                  <a:pt x="0" y="216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1046475" y="1966655"/>
            <a:ext cx="4680000" cy="1304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AOSP的开源许可Apache 2.0为开发者提供了法律保护，鼓励社区成员参与项目，共同推动Android的发展。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452825" y="3993471"/>
            <a:ext cx="4680000" cy="1304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社区贡献是AOSP项目的核心，开发者可以通过提交补丁、参与讨论等方式为项目贡献力量，形成活跃的技术交流氛围。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开源许可与社区贡献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1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AOSP目录结构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013960" y="3946414"/>
            <a:ext cx="978226" cy="965425"/>
          </a:xfrm>
          <a:custGeom>
            <a:avLst/>
            <a:gdLst>
              <a:gd name="T0" fmla="*/ 1756 w 13054"/>
              <a:gd name="T1" fmla="*/ 12900 h 12900"/>
              <a:gd name="T2" fmla="*/ 624 w 13054"/>
              <a:gd name="T3" fmla="*/ 12432 h 12900"/>
              <a:gd name="T4" fmla="*/ 624 w 13054"/>
              <a:gd name="T5" fmla="*/ 10168 h 12900"/>
              <a:gd name="T6" fmla="*/ 7592 w 13054"/>
              <a:gd name="T7" fmla="*/ 3200 h 12900"/>
              <a:gd name="T8" fmla="*/ 4516 w 13054"/>
              <a:gd name="T9" fmla="*/ 3200 h 12900"/>
              <a:gd name="T10" fmla="*/ 2916 w 13054"/>
              <a:gd name="T11" fmla="*/ 1600 h 12900"/>
              <a:gd name="T12" fmla="*/ 4516 w 13054"/>
              <a:gd name="T13" fmla="*/ 0 h 12900"/>
              <a:gd name="T14" fmla="*/ 11455 w 13054"/>
              <a:gd name="T15" fmla="*/ 0 h 12900"/>
              <a:gd name="T16" fmla="*/ 11458 w 13054"/>
              <a:gd name="T17" fmla="*/ 0 h 12900"/>
              <a:gd name="T18" fmla="*/ 12216 w 13054"/>
              <a:gd name="T19" fmla="*/ 192 h 12900"/>
              <a:gd name="T20" fmla="*/ 12218 w 13054"/>
              <a:gd name="T21" fmla="*/ 193 h 12900"/>
              <a:gd name="T22" fmla="*/ 12887 w 13054"/>
              <a:gd name="T23" fmla="*/ 888 h 12900"/>
              <a:gd name="T24" fmla="*/ 13054 w 13054"/>
              <a:gd name="T25" fmla="*/ 1600 h 12900"/>
              <a:gd name="T26" fmla="*/ 13054 w 13054"/>
              <a:gd name="T27" fmla="*/ 8539 h 12900"/>
              <a:gd name="T28" fmla="*/ 11454 w 13054"/>
              <a:gd name="T29" fmla="*/ 10139 h 12900"/>
              <a:gd name="T30" fmla="*/ 9854 w 13054"/>
              <a:gd name="T31" fmla="*/ 8539 h 12900"/>
              <a:gd name="T32" fmla="*/ 9854 w 13054"/>
              <a:gd name="T33" fmla="*/ 5463 h 12900"/>
              <a:gd name="T34" fmla="*/ 2887 w 13054"/>
              <a:gd name="T35" fmla="*/ 12431 h 12900"/>
              <a:gd name="T36" fmla="*/ 1756 w 13054"/>
              <a:gd name="T37" fmla="*/ 12900 h 12900"/>
            </a:gdLst>
            <a:rect l="0" t="0" r="r" b="b"/>
            <a:pathLst>
              <a:path w="13054" h="12900">
                <a:moveTo>
                  <a:pt x="1756" y="12900"/>
                </a:moveTo>
                <a:cubicBezTo>
                  <a:pt x="1347" y="12900"/>
                  <a:pt x="938" y="12744"/>
                  <a:pt x="624" y="12432"/>
                </a:cubicBezTo>
                <a:cubicBezTo>
                  <a:pt x="0" y="11807"/>
                  <a:pt x="0" y="10793"/>
                  <a:pt x="624" y="10168"/>
                </a:cubicBezTo>
                <a:lnTo>
                  <a:pt x="7592" y="3200"/>
                </a:lnTo>
                <a:lnTo>
                  <a:pt x="4516" y="3200"/>
                </a:lnTo>
                <a:cubicBezTo>
                  <a:pt x="3632" y="3200"/>
                  <a:pt x="2916" y="2484"/>
                  <a:pt x="2916" y="1600"/>
                </a:cubicBezTo>
                <a:cubicBezTo>
                  <a:pt x="2916" y="716"/>
                  <a:pt x="3632" y="0"/>
                  <a:pt x="4516" y="0"/>
                </a:cubicBezTo>
                <a:lnTo>
                  <a:pt x="11455" y="0"/>
                </a:lnTo>
                <a:lnTo>
                  <a:pt x="11458" y="0"/>
                </a:lnTo>
                <a:cubicBezTo>
                  <a:pt x="11722" y="0"/>
                  <a:pt x="11984" y="67"/>
                  <a:pt x="12216" y="192"/>
                </a:cubicBezTo>
                <a:cubicBezTo>
                  <a:pt x="12216" y="192"/>
                  <a:pt x="12218" y="192"/>
                  <a:pt x="12218" y="193"/>
                </a:cubicBezTo>
                <a:cubicBezTo>
                  <a:pt x="12506" y="351"/>
                  <a:pt x="12740" y="595"/>
                  <a:pt x="12887" y="888"/>
                </a:cubicBezTo>
                <a:cubicBezTo>
                  <a:pt x="12998" y="1108"/>
                  <a:pt x="13054" y="1355"/>
                  <a:pt x="13054" y="1600"/>
                </a:cubicBezTo>
                <a:lnTo>
                  <a:pt x="13054" y="8539"/>
                </a:lnTo>
                <a:cubicBezTo>
                  <a:pt x="13054" y="9423"/>
                  <a:pt x="12338" y="10139"/>
                  <a:pt x="11454" y="10139"/>
                </a:cubicBezTo>
                <a:cubicBezTo>
                  <a:pt x="10570" y="10139"/>
                  <a:pt x="9854" y="9423"/>
                  <a:pt x="9854" y="8539"/>
                </a:cubicBezTo>
                <a:lnTo>
                  <a:pt x="9854" y="5463"/>
                </a:lnTo>
                <a:lnTo>
                  <a:pt x="2887" y="12431"/>
                </a:lnTo>
                <a:cubicBezTo>
                  <a:pt x="2575" y="12744"/>
                  <a:pt x="2166" y="12900"/>
                  <a:pt x="1756" y="1290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1">
            <a:off x="6199814" y="2811177"/>
            <a:ext cx="978226" cy="965425"/>
          </a:xfrm>
          <a:custGeom>
            <a:avLst/>
            <a:gdLst>
              <a:gd name="T0" fmla="*/ 1756 w 13054"/>
              <a:gd name="T1" fmla="*/ 12900 h 12900"/>
              <a:gd name="T2" fmla="*/ 624 w 13054"/>
              <a:gd name="T3" fmla="*/ 12432 h 12900"/>
              <a:gd name="T4" fmla="*/ 624 w 13054"/>
              <a:gd name="T5" fmla="*/ 10168 h 12900"/>
              <a:gd name="T6" fmla="*/ 7592 w 13054"/>
              <a:gd name="T7" fmla="*/ 3200 h 12900"/>
              <a:gd name="T8" fmla="*/ 4516 w 13054"/>
              <a:gd name="T9" fmla="*/ 3200 h 12900"/>
              <a:gd name="T10" fmla="*/ 2916 w 13054"/>
              <a:gd name="T11" fmla="*/ 1600 h 12900"/>
              <a:gd name="T12" fmla="*/ 4516 w 13054"/>
              <a:gd name="T13" fmla="*/ 0 h 12900"/>
              <a:gd name="T14" fmla="*/ 11455 w 13054"/>
              <a:gd name="T15" fmla="*/ 0 h 12900"/>
              <a:gd name="T16" fmla="*/ 11458 w 13054"/>
              <a:gd name="T17" fmla="*/ 0 h 12900"/>
              <a:gd name="T18" fmla="*/ 12216 w 13054"/>
              <a:gd name="T19" fmla="*/ 192 h 12900"/>
              <a:gd name="T20" fmla="*/ 12218 w 13054"/>
              <a:gd name="T21" fmla="*/ 193 h 12900"/>
              <a:gd name="T22" fmla="*/ 12887 w 13054"/>
              <a:gd name="T23" fmla="*/ 888 h 12900"/>
              <a:gd name="T24" fmla="*/ 13054 w 13054"/>
              <a:gd name="T25" fmla="*/ 1600 h 12900"/>
              <a:gd name="T26" fmla="*/ 13054 w 13054"/>
              <a:gd name="T27" fmla="*/ 8539 h 12900"/>
              <a:gd name="T28" fmla="*/ 11454 w 13054"/>
              <a:gd name="T29" fmla="*/ 10139 h 12900"/>
              <a:gd name="T30" fmla="*/ 9854 w 13054"/>
              <a:gd name="T31" fmla="*/ 8539 h 12900"/>
              <a:gd name="T32" fmla="*/ 9854 w 13054"/>
              <a:gd name="T33" fmla="*/ 5463 h 12900"/>
              <a:gd name="T34" fmla="*/ 2887 w 13054"/>
              <a:gd name="T35" fmla="*/ 12431 h 12900"/>
              <a:gd name="T36" fmla="*/ 1756 w 13054"/>
              <a:gd name="T37" fmla="*/ 12900 h 12900"/>
            </a:gdLst>
            <a:rect l="0" t="0" r="r" b="b"/>
            <a:pathLst>
              <a:path w="13054" h="12900">
                <a:moveTo>
                  <a:pt x="1756" y="12900"/>
                </a:moveTo>
                <a:cubicBezTo>
                  <a:pt x="1347" y="12900"/>
                  <a:pt x="938" y="12744"/>
                  <a:pt x="624" y="12432"/>
                </a:cubicBezTo>
                <a:cubicBezTo>
                  <a:pt x="0" y="11807"/>
                  <a:pt x="0" y="10793"/>
                  <a:pt x="624" y="10168"/>
                </a:cubicBezTo>
                <a:lnTo>
                  <a:pt x="7592" y="3200"/>
                </a:lnTo>
                <a:lnTo>
                  <a:pt x="4516" y="3200"/>
                </a:lnTo>
                <a:cubicBezTo>
                  <a:pt x="3632" y="3200"/>
                  <a:pt x="2916" y="2484"/>
                  <a:pt x="2916" y="1600"/>
                </a:cubicBezTo>
                <a:cubicBezTo>
                  <a:pt x="2916" y="716"/>
                  <a:pt x="3632" y="0"/>
                  <a:pt x="4516" y="0"/>
                </a:cubicBezTo>
                <a:lnTo>
                  <a:pt x="11455" y="0"/>
                </a:lnTo>
                <a:lnTo>
                  <a:pt x="11458" y="0"/>
                </a:lnTo>
                <a:cubicBezTo>
                  <a:pt x="11722" y="0"/>
                  <a:pt x="11984" y="67"/>
                  <a:pt x="12216" y="192"/>
                </a:cubicBezTo>
                <a:cubicBezTo>
                  <a:pt x="12216" y="192"/>
                  <a:pt x="12218" y="192"/>
                  <a:pt x="12218" y="193"/>
                </a:cubicBezTo>
                <a:cubicBezTo>
                  <a:pt x="12506" y="351"/>
                  <a:pt x="12740" y="595"/>
                  <a:pt x="12887" y="888"/>
                </a:cubicBezTo>
                <a:cubicBezTo>
                  <a:pt x="12998" y="1108"/>
                  <a:pt x="13054" y="1355"/>
                  <a:pt x="13054" y="1600"/>
                </a:cubicBezTo>
                <a:lnTo>
                  <a:pt x="13054" y="8539"/>
                </a:lnTo>
                <a:cubicBezTo>
                  <a:pt x="13054" y="9423"/>
                  <a:pt x="12338" y="10139"/>
                  <a:pt x="11454" y="10139"/>
                </a:cubicBezTo>
                <a:cubicBezTo>
                  <a:pt x="10570" y="10139"/>
                  <a:pt x="9854" y="9423"/>
                  <a:pt x="9854" y="8539"/>
                </a:cubicBezTo>
                <a:lnTo>
                  <a:pt x="9854" y="5463"/>
                </a:lnTo>
                <a:lnTo>
                  <a:pt x="2887" y="12431"/>
                </a:lnTo>
                <a:cubicBezTo>
                  <a:pt x="2575" y="12744"/>
                  <a:pt x="2166" y="12900"/>
                  <a:pt x="1756" y="129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982558" y="4592425"/>
            <a:ext cx="688271" cy="68894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037747" y="4679692"/>
            <a:ext cx="557154" cy="4597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03884" rIns="0" bIns="103884" rtlCol="0" anchor="ctr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508471" y="2090614"/>
            <a:ext cx="688271" cy="688941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563658" y="2177880"/>
            <a:ext cx="557155" cy="4597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03884" rIns="0" bIns="103884" rtlCol="0" anchor="ctr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450526" y="1258474"/>
            <a:ext cx="3068373" cy="231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根目录下包含的各个子目录如build/、device/、external/等，分别承担着构建系统、硬件适配、第三方库等关键功能，是理解AOSP结构的基础。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90684" y="3647440"/>
            <a:ext cx="3068373" cy="231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通过对根目录的深入分析，可以掌握AOSP的组织架构和代码分布，为后续的定制和开发打下坚实的基础。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根目录解析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5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"/>
          <p:cNvGrpSpPr/>
          <p:nvPr/>
        </p:nvGrpSpPr>
        <p:grpSpPr>
          <a:xfrm>
            <a:off x="7832938" y="1765168"/>
            <a:ext cx="1907308" cy="2223554"/>
            <a:chOff x="7832938" y="1765168"/>
            <a:chExt cx="1907308" cy="2223554"/>
          </a:xfrm>
        </p:grpSpPr>
        <p:sp>
          <p:nvSpPr>
            <p:cNvPr id="4" name="标题 1"/>
            <p:cNvSpPr txBox="1"/>
            <p:nvPr/>
          </p:nvSpPr>
          <p:spPr>
            <a:xfrm rot="1800000" flipH="0" flipV="0">
              <a:off x="8246592" y="1904945"/>
              <a:ext cx="1080000" cy="1944000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1800000" flipH="0" flipV="0">
              <a:off x="8668622" y="2220870"/>
              <a:ext cx="720000" cy="432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rtlCol="0" anchor="t"/>
            <a:lstStyle/>
            <a:p>
              <a:pPr algn="ctr"/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L"/>
                  <a:ea typeface="OPPOSans L"/>
                  <a:cs typeface="OPPOSans L"/>
                </a:rPr>
                <a:t>02</a:t>
              </a:r>
              <a:endParaRPr kumimoji="1" lang="zh-CN" altLang="en-US"/>
            </a:p>
          </p:txBody>
        </p:sp>
      </p:grpSp>
      <p:grpSp>
        <p:nvGrpSpPr>
          <p:cNvPr id="6" name=""/>
          <p:cNvGrpSpPr/>
          <p:nvPr/>
        </p:nvGrpSpPr>
        <p:grpSpPr>
          <a:xfrm>
            <a:off x="2377024" y="1765167"/>
            <a:ext cx="1907308" cy="2223554"/>
            <a:chOff x="2377024" y="1765167"/>
            <a:chExt cx="1907308" cy="2223554"/>
          </a:xfrm>
        </p:grpSpPr>
        <p:sp>
          <p:nvSpPr>
            <p:cNvPr id="7" name="标题 1"/>
            <p:cNvSpPr txBox="1"/>
            <p:nvPr/>
          </p:nvSpPr>
          <p:spPr>
            <a:xfrm rot="1800000" flipH="0" flipV="0">
              <a:off x="2790678" y="1904944"/>
              <a:ext cx="1080000" cy="1944000"/>
            </a:xfrm>
            <a:prstGeom prst="round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1800000" flipH="0" flipV="0">
              <a:off x="3212708" y="2220869"/>
              <a:ext cx="720000" cy="432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rtlCol="0" anchor="t"/>
            <a:lstStyle/>
            <a:p>
              <a:pPr algn="ctr"/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L"/>
                  <a:ea typeface="OPPOSans L"/>
                  <a:cs typeface="OPPOSans L"/>
                </a:rPr>
                <a:t>01</a:t>
              </a: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 rot="0" flipH="0" flipV="0">
            <a:off x="516000" y="2839456"/>
            <a:ext cx="11160000" cy="2520000"/>
          </a:xfrm>
          <a:prstGeom prst="rect">
            <a:avLst/>
          </a:prstGeom>
          <a:gradFill>
            <a:gsLst>
              <a:gs pos="36000">
                <a:schemeClr val="bg1"/>
              </a:gs>
              <a:gs pos="81000">
                <a:schemeClr val="bg1">
                  <a:lumMod val="95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11" name="标题 1"/>
          <p:cNvSpPr txBox="1"/>
          <p:nvPr/>
        </p:nvSpPr>
        <p:spPr>
          <a:xfrm rot="0" flipH="0" flipV="0">
            <a:off x="1021693" y="3193029"/>
            <a:ext cx="4680000" cy="1932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frameworks/目录包含Android核心框架代码，是理解Android系统架构的关键。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477607" y="3193029"/>
            <a:ext cx="4680000" cy="1932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system/目录下的系统服务代码，如ActivityManagerService、PackageManagerService等，是Android系统运行的基石。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65716" y="326456"/>
            <a:ext cx="107531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核心框架与系统服务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342899" y="356192"/>
            <a:ext cx="341434" cy="396000"/>
          </a:xfrm>
          <a:prstGeom prst="parallelogram">
            <a:avLst>
              <a:gd name="adj" fmla="val 83922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0" y="356192"/>
            <a:ext cx="569896" cy="396000"/>
          </a:xfrm>
          <a:custGeom>
            <a:avLst/>
            <a:gdLst>
              <a:gd name="connsiteX0" fmla="*/ 569896 w 569896"/>
              <a:gd name="connsiteY0" fmla="*/ 325652 h 325652"/>
              <a:gd name="connsiteX1" fmla="*/ 0 w 569896"/>
              <a:gd name="connsiteY1" fmla="*/ 325652 h 325652"/>
              <a:gd name="connsiteX2" fmla="*/ 273294 w 569896"/>
              <a:gd name="connsiteY2" fmla="*/ 0 h 325652"/>
              <a:gd name="connsiteX3" fmla="*/ 569896 w 569896"/>
              <a:gd name="connsiteY3" fmla="*/ 0 h 325652"/>
            </a:gdLst>
            <a:rect l="l" t="t" r="r" b="b"/>
            <a:pathLst>
              <a:path w="569896" h="325652">
                <a:moveTo>
                  <a:pt x="569896" y="325652"/>
                </a:moveTo>
                <a:lnTo>
                  <a:pt x="0" y="325652"/>
                </a:lnTo>
                <a:lnTo>
                  <a:pt x="273294" y="0"/>
                </a:lnTo>
                <a:lnTo>
                  <a:pt x="5698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404053" y="924812"/>
            <a:ext cx="3406412" cy="0"/>
          </a:xfrm>
          <a:prstGeom prst="line">
            <a:avLst/>
          </a:prstGeom>
          <a:noFill/>
          <a:ln w="6350" cap="sq">
            <a:gradFill>
              <a:gsLst>
                <a:gs pos="4000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  <p:cxnSp>
        <p:nvCxnSpPr>
          <p:cNvPr id="17" name="标题 1"/>
          <p:cNvCxnSpPr/>
          <p:nvPr/>
        </p:nvCxnSpPr>
        <p:spPr>
          <a:xfrm rot="0" flipH="0" flipV="0">
            <a:off x="1597853" y="865774"/>
            <a:ext cx="2733312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10800000" scaled="0"/>
            </a:gradFill>
            <a:miter/>
          </a:ln>
        </p:spPr>
      </p:cxn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0" flipV="0">
            <a:off x="2667005" y="-2666995"/>
            <a:ext cx="6858000" cy="12191991"/>
          </a:xfrm>
          <a:custGeom>
            <a:avLst/>
            <a:gdLst>
              <a:gd name="connsiteX0" fmla="*/ 6559425 w 6858000"/>
              <a:gd name="connsiteY0" fmla="*/ 431488 h 12191991"/>
              <a:gd name="connsiteX1" fmla="*/ 6762774 w 6858000"/>
              <a:gd name="connsiteY1" fmla="*/ 431488 h 12191991"/>
              <a:gd name="connsiteX2" fmla="*/ 6762774 w 6858000"/>
              <a:gd name="connsiteY2" fmla="*/ 231816 h 12191991"/>
              <a:gd name="connsiteX3" fmla="*/ 6559425 w 6858000"/>
              <a:gd name="connsiteY3" fmla="*/ 231816 h 12191991"/>
              <a:gd name="connsiteX4" fmla="*/ 6559425 w 6858000"/>
              <a:gd name="connsiteY4" fmla="*/ 667157 h 12191991"/>
              <a:gd name="connsiteX5" fmla="*/ 6762774 w 6858000"/>
              <a:gd name="connsiteY5" fmla="*/ 667157 h 12191991"/>
              <a:gd name="connsiteX6" fmla="*/ 6762774 w 6858000"/>
              <a:gd name="connsiteY6" fmla="*/ 467488 h 12191991"/>
              <a:gd name="connsiteX7" fmla="*/ 6559425 w 6858000"/>
              <a:gd name="connsiteY7" fmla="*/ 467488 h 12191991"/>
              <a:gd name="connsiteX8" fmla="*/ 6559425 w 6858000"/>
              <a:gd name="connsiteY8" fmla="*/ 902826 h 12191991"/>
              <a:gd name="connsiteX9" fmla="*/ 6762774 w 6858000"/>
              <a:gd name="connsiteY9" fmla="*/ 902826 h 12191991"/>
              <a:gd name="connsiteX10" fmla="*/ 6762774 w 6858000"/>
              <a:gd name="connsiteY10" fmla="*/ 703157 h 12191991"/>
              <a:gd name="connsiteX11" fmla="*/ 6559425 w 6858000"/>
              <a:gd name="connsiteY11" fmla="*/ 703157 h 12191991"/>
              <a:gd name="connsiteX12" fmla="*/ 6559425 w 6858000"/>
              <a:gd name="connsiteY12" fmla="*/ 1138495 h 12191991"/>
              <a:gd name="connsiteX13" fmla="*/ 6762774 w 6858000"/>
              <a:gd name="connsiteY13" fmla="*/ 1138495 h 12191991"/>
              <a:gd name="connsiteX14" fmla="*/ 6762774 w 6858000"/>
              <a:gd name="connsiteY14" fmla="*/ 938826 h 12191991"/>
              <a:gd name="connsiteX15" fmla="*/ 6559425 w 6858000"/>
              <a:gd name="connsiteY15" fmla="*/ 938826 h 12191991"/>
              <a:gd name="connsiteX16" fmla="*/ 6559425 w 6858000"/>
              <a:gd name="connsiteY16" fmla="*/ 1374164 h 12191991"/>
              <a:gd name="connsiteX17" fmla="*/ 6762774 w 6858000"/>
              <a:gd name="connsiteY17" fmla="*/ 1374164 h 12191991"/>
              <a:gd name="connsiteX18" fmla="*/ 6762774 w 6858000"/>
              <a:gd name="connsiteY18" fmla="*/ 1174495 h 12191991"/>
              <a:gd name="connsiteX19" fmla="*/ 6559425 w 6858000"/>
              <a:gd name="connsiteY19" fmla="*/ 1174495 h 12191991"/>
              <a:gd name="connsiteX20" fmla="*/ 6559425 w 6858000"/>
              <a:gd name="connsiteY20" fmla="*/ 1609833 h 12191991"/>
              <a:gd name="connsiteX21" fmla="*/ 6762774 w 6858000"/>
              <a:gd name="connsiteY21" fmla="*/ 1609833 h 12191991"/>
              <a:gd name="connsiteX22" fmla="*/ 6762774 w 6858000"/>
              <a:gd name="connsiteY22" fmla="*/ 1410164 h 12191991"/>
              <a:gd name="connsiteX23" fmla="*/ 6559425 w 6858000"/>
              <a:gd name="connsiteY23" fmla="*/ 1410164 h 12191991"/>
              <a:gd name="connsiteX24" fmla="*/ 6559425 w 6858000"/>
              <a:gd name="connsiteY24" fmla="*/ 1845502 h 12191991"/>
              <a:gd name="connsiteX25" fmla="*/ 6762774 w 6858000"/>
              <a:gd name="connsiteY25" fmla="*/ 1845502 h 12191991"/>
              <a:gd name="connsiteX26" fmla="*/ 6762774 w 6858000"/>
              <a:gd name="connsiteY26" fmla="*/ 1645833 h 12191991"/>
              <a:gd name="connsiteX27" fmla="*/ 6559425 w 6858000"/>
              <a:gd name="connsiteY27" fmla="*/ 1645833 h 12191991"/>
              <a:gd name="connsiteX28" fmla="*/ 6559425 w 6858000"/>
              <a:gd name="connsiteY28" fmla="*/ 2081171 h 12191991"/>
              <a:gd name="connsiteX29" fmla="*/ 6762774 w 6858000"/>
              <a:gd name="connsiteY29" fmla="*/ 2081171 h 12191991"/>
              <a:gd name="connsiteX30" fmla="*/ 6762774 w 6858000"/>
              <a:gd name="connsiteY30" fmla="*/ 1881502 h 12191991"/>
              <a:gd name="connsiteX31" fmla="*/ 6559425 w 6858000"/>
              <a:gd name="connsiteY31" fmla="*/ 1881502 h 12191991"/>
              <a:gd name="connsiteX32" fmla="*/ 6559425 w 6858000"/>
              <a:gd name="connsiteY32" fmla="*/ 2316840 h 12191991"/>
              <a:gd name="connsiteX33" fmla="*/ 6762774 w 6858000"/>
              <a:gd name="connsiteY33" fmla="*/ 2316840 h 12191991"/>
              <a:gd name="connsiteX34" fmla="*/ 6762774 w 6858000"/>
              <a:gd name="connsiteY34" fmla="*/ 2117171 h 12191991"/>
              <a:gd name="connsiteX35" fmla="*/ 6559425 w 6858000"/>
              <a:gd name="connsiteY35" fmla="*/ 2117171 h 12191991"/>
              <a:gd name="connsiteX36" fmla="*/ 6559425 w 6858000"/>
              <a:gd name="connsiteY36" fmla="*/ 2552509 h 12191991"/>
              <a:gd name="connsiteX37" fmla="*/ 6762774 w 6858000"/>
              <a:gd name="connsiteY37" fmla="*/ 2552509 h 12191991"/>
              <a:gd name="connsiteX38" fmla="*/ 6762774 w 6858000"/>
              <a:gd name="connsiteY38" fmla="*/ 2352840 h 12191991"/>
              <a:gd name="connsiteX39" fmla="*/ 6559425 w 6858000"/>
              <a:gd name="connsiteY39" fmla="*/ 2352840 h 12191991"/>
              <a:gd name="connsiteX40" fmla="*/ 6559425 w 6858000"/>
              <a:gd name="connsiteY40" fmla="*/ 2788178 h 12191991"/>
              <a:gd name="connsiteX41" fmla="*/ 6762774 w 6858000"/>
              <a:gd name="connsiteY41" fmla="*/ 2788178 h 12191991"/>
              <a:gd name="connsiteX42" fmla="*/ 6762774 w 6858000"/>
              <a:gd name="connsiteY42" fmla="*/ 2588509 h 12191991"/>
              <a:gd name="connsiteX43" fmla="*/ 6559425 w 6858000"/>
              <a:gd name="connsiteY43" fmla="*/ 2588509 h 12191991"/>
              <a:gd name="connsiteX44" fmla="*/ 6559425 w 6858000"/>
              <a:gd name="connsiteY44" fmla="*/ 3023847 h 12191991"/>
              <a:gd name="connsiteX45" fmla="*/ 6762774 w 6858000"/>
              <a:gd name="connsiteY45" fmla="*/ 3023847 h 12191991"/>
              <a:gd name="connsiteX46" fmla="*/ 6762774 w 6858000"/>
              <a:gd name="connsiteY46" fmla="*/ 2824178 h 12191991"/>
              <a:gd name="connsiteX47" fmla="*/ 6559425 w 6858000"/>
              <a:gd name="connsiteY47" fmla="*/ 2824178 h 12191991"/>
              <a:gd name="connsiteX48" fmla="*/ 6559425 w 6858000"/>
              <a:gd name="connsiteY48" fmla="*/ 3259516 h 12191991"/>
              <a:gd name="connsiteX49" fmla="*/ 6762774 w 6858000"/>
              <a:gd name="connsiteY49" fmla="*/ 3259516 h 12191991"/>
              <a:gd name="connsiteX50" fmla="*/ 6762774 w 6858000"/>
              <a:gd name="connsiteY50" fmla="*/ 3059847 h 12191991"/>
              <a:gd name="connsiteX51" fmla="*/ 6559425 w 6858000"/>
              <a:gd name="connsiteY51" fmla="*/ 3059847 h 12191991"/>
              <a:gd name="connsiteX52" fmla="*/ 6559425 w 6858000"/>
              <a:gd name="connsiteY52" fmla="*/ 3495185 h 12191991"/>
              <a:gd name="connsiteX53" fmla="*/ 6762774 w 6858000"/>
              <a:gd name="connsiteY53" fmla="*/ 3495185 h 12191991"/>
              <a:gd name="connsiteX54" fmla="*/ 6762774 w 6858000"/>
              <a:gd name="connsiteY54" fmla="*/ 3295516 h 12191991"/>
              <a:gd name="connsiteX55" fmla="*/ 6559425 w 6858000"/>
              <a:gd name="connsiteY55" fmla="*/ 3295516 h 12191991"/>
              <a:gd name="connsiteX56" fmla="*/ 6559425 w 6858000"/>
              <a:gd name="connsiteY56" fmla="*/ 3730854 h 12191991"/>
              <a:gd name="connsiteX57" fmla="*/ 6762774 w 6858000"/>
              <a:gd name="connsiteY57" fmla="*/ 3730854 h 12191991"/>
              <a:gd name="connsiteX58" fmla="*/ 6762774 w 6858000"/>
              <a:gd name="connsiteY58" fmla="*/ 3531185 h 12191991"/>
              <a:gd name="connsiteX59" fmla="*/ 6559425 w 6858000"/>
              <a:gd name="connsiteY59" fmla="*/ 3531185 h 12191991"/>
              <a:gd name="connsiteX60" fmla="*/ 6559425 w 6858000"/>
              <a:gd name="connsiteY60" fmla="*/ 3966523 h 12191991"/>
              <a:gd name="connsiteX61" fmla="*/ 6762774 w 6858000"/>
              <a:gd name="connsiteY61" fmla="*/ 3966523 h 12191991"/>
              <a:gd name="connsiteX62" fmla="*/ 6762774 w 6858000"/>
              <a:gd name="connsiteY62" fmla="*/ 3766854 h 12191991"/>
              <a:gd name="connsiteX63" fmla="*/ 6559425 w 6858000"/>
              <a:gd name="connsiteY63" fmla="*/ 3766854 h 12191991"/>
              <a:gd name="connsiteX64" fmla="*/ 6559425 w 6858000"/>
              <a:gd name="connsiteY64" fmla="*/ 4202192 h 12191991"/>
              <a:gd name="connsiteX65" fmla="*/ 6762774 w 6858000"/>
              <a:gd name="connsiteY65" fmla="*/ 4202192 h 12191991"/>
              <a:gd name="connsiteX66" fmla="*/ 6762774 w 6858000"/>
              <a:gd name="connsiteY66" fmla="*/ 4002523 h 12191991"/>
              <a:gd name="connsiteX67" fmla="*/ 6559425 w 6858000"/>
              <a:gd name="connsiteY67" fmla="*/ 4002523 h 12191991"/>
              <a:gd name="connsiteX68" fmla="*/ 6559425 w 6858000"/>
              <a:gd name="connsiteY68" fmla="*/ 4437861 h 12191991"/>
              <a:gd name="connsiteX69" fmla="*/ 6762774 w 6858000"/>
              <a:gd name="connsiteY69" fmla="*/ 4437861 h 12191991"/>
              <a:gd name="connsiteX70" fmla="*/ 6762774 w 6858000"/>
              <a:gd name="connsiteY70" fmla="*/ 4238192 h 12191991"/>
              <a:gd name="connsiteX71" fmla="*/ 6559425 w 6858000"/>
              <a:gd name="connsiteY71" fmla="*/ 4238192 h 12191991"/>
              <a:gd name="connsiteX72" fmla="*/ 6559425 w 6858000"/>
              <a:gd name="connsiteY72" fmla="*/ 4673530 h 12191991"/>
              <a:gd name="connsiteX73" fmla="*/ 6762774 w 6858000"/>
              <a:gd name="connsiteY73" fmla="*/ 4673530 h 12191991"/>
              <a:gd name="connsiteX74" fmla="*/ 6762774 w 6858000"/>
              <a:gd name="connsiteY74" fmla="*/ 4473861 h 12191991"/>
              <a:gd name="connsiteX75" fmla="*/ 6559425 w 6858000"/>
              <a:gd name="connsiteY75" fmla="*/ 4473861 h 12191991"/>
              <a:gd name="connsiteX76" fmla="*/ 6559425 w 6858000"/>
              <a:gd name="connsiteY76" fmla="*/ 4909199 h 12191991"/>
              <a:gd name="connsiteX77" fmla="*/ 6762774 w 6858000"/>
              <a:gd name="connsiteY77" fmla="*/ 4909199 h 12191991"/>
              <a:gd name="connsiteX78" fmla="*/ 6762774 w 6858000"/>
              <a:gd name="connsiteY78" fmla="*/ 4709530 h 12191991"/>
              <a:gd name="connsiteX79" fmla="*/ 6559425 w 6858000"/>
              <a:gd name="connsiteY79" fmla="*/ 4709530 h 12191991"/>
              <a:gd name="connsiteX80" fmla="*/ 6559425 w 6858000"/>
              <a:gd name="connsiteY80" fmla="*/ 5144868 h 12191991"/>
              <a:gd name="connsiteX81" fmla="*/ 6762774 w 6858000"/>
              <a:gd name="connsiteY81" fmla="*/ 5144868 h 12191991"/>
              <a:gd name="connsiteX82" fmla="*/ 6762774 w 6858000"/>
              <a:gd name="connsiteY82" fmla="*/ 4945199 h 12191991"/>
              <a:gd name="connsiteX83" fmla="*/ 6559425 w 6858000"/>
              <a:gd name="connsiteY83" fmla="*/ 4945199 h 12191991"/>
              <a:gd name="connsiteX84" fmla="*/ 6559425 w 6858000"/>
              <a:gd name="connsiteY84" fmla="*/ 5380537 h 12191991"/>
              <a:gd name="connsiteX85" fmla="*/ 6762774 w 6858000"/>
              <a:gd name="connsiteY85" fmla="*/ 5380537 h 12191991"/>
              <a:gd name="connsiteX86" fmla="*/ 6762774 w 6858000"/>
              <a:gd name="connsiteY86" fmla="*/ 5180868 h 12191991"/>
              <a:gd name="connsiteX87" fmla="*/ 6559425 w 6858000"/>
              <a:gd name="connsiteY87" fmla="*/ 5180868 h 12191991"/>
              <a:gd name="connsiteX88" fmla="*/ 6559425 w 6858000"/>
              <a:gd name="connsiteY88" fmla="*/ 5616206 h 12191991"/>
              <a:gd name="connsiteX89" fmla="*/ 6762774 w 6858000"/>
              <a:gd name="connsiteY89" fmla="*/ 5616206 h 12191991"/>
              <a:gd name="connsiteX90" fmla="*/ 6762774 w 6858000"/>
              <a:gd name="connsiteY90" fmla="*/ 5416537 h 12191991"/>
              <a:gd name="connsiteX91" fmla="*/ 6559425 w 6858000"/>
              <a:gd name="connsiteY91" fmla="*/ 5416537 h 12191991"/>
              <a:gd name="connsiteX92" fmla="*/ 6559425 w 6858000"/>
              <a:gd name="connsiteY92" fmla="*/ 5851875 h 12191991"/>
              <a:gd name="connsiteX93" fmla="*/ 6762774 w 6858000"/>
              <a:gd name="connsiteY93" fmla="*/ 5851875 h 12191991"/>
              <a:gd name="connsiteX94" fmla="*/ 6762774 w 6858000"/>
              <a:gd name="connsiteY94" fmla="*/ 5652206 h 12191991"/>
              <a:gd name="connsiteX95" fmla="*/ 6559425 w 6858000"/>
              <a:gd name="connsiteY95" fmla="*/ 5652206 h 12191991"/>
              <a:gd name="connsiteX96" fmla="*/ 6559425 w 6858000"/>
              <a:gd name="connsiteY96" fmla="*/ 6087544 h 12191991"/>
              <a:gd name="connsiteX97" fmla="*/ 6762774 w 6858000"/>
              <a:gd name="connsiteY97" fmla="*/ 6087544 h 12191991"/>
              <a:gd name="connsiteX98" fmla="*/ 6762774 w 6858000"/>
              <a:gd name="connsiteY98" fmla="*/ 5887875 h 12191991"/>
              <a:gd name="connsiteX99" fmla="*/ 6559425 w 6858000"/>
              <a:gd name="connsiteY99" fmla="*/ 5887875 h 12191991"/>
              <a:gd name="connsiteX100" fmla="*/ 6559425 w 6858000"/>
              <a:gd name="connsiteY100" fmla="*/ 6323213 h 12191991"/>
              <a:gd name="connsiteX101" fmla="*/ 6762774 w 6858000"/>
              <a:gd name="connsiteY101" fmla="*/ 6323213 h 12191991"/>
              <a:gd name="connsiteX102" fmla="*/ 6762774 w 6858000"/>
              <a:gd name="connsiteY102" fmla="*/ 6123544 h 12191991"/>
              <a:gd name="connsiteX103" fmla="*/ 6559425 w 6858000"/>
              <a:gd name="connsiteY103" fmla="*/ 6123544 h 12191991"/>
              <a:gd name="connsiteX104" fmla="*/ 6559425 w 6858000"/>
              <a:gd name="connsiteY104" fmla="*/ 6558880 h 12191991"/>
              <a:gd name="connsiteX105" fmla="*/ 6762774 w 6858000"/>
              <a:gd name="connsiteY105" fmla="*/ 6558880 h 12191991"/>
              <a:gd name="connsiteX106" fmla="*/ 6762774 w 6858000"/>
              <a:gd name="connsiteY106" fmla="*/ 6359212 h 12191991"/>
              <a:gd name="connsiteX107" fmla="*/ 6559425 w 6858000"/>
              <a:gd name="connsiteY107" fmla="*/ 6359212 h 12191991"/>
              <a:gd name="connsiteX108" fmla="*/ 6559425 w 6858000"/>
              <a:gd name="connsiteY108" fmla="*/ 6794548 h 12191991"/>
              <a:gd name="connsiteX109" fmla="*/ 6762774 w 6858000"/>
              <a:gd name="connsiteY109" fmla="*/ 6794548 h 12191991"/>
              <a:gd name="connsiteX110" fmla="*/ 6762774 w 6858000"/>
              <a:gd name="connsiteY110" fmla="*/ 6594880 h 12191991"/>
              <a:gd name="connsiteX111" fmla="*/ 6559425 w 6858000"/>
              <a:gd name="connsiteY111" fmla="*/ 6594880 h 12191991"/>
              <a:gd name="connsiteX112" fmla="*/ 6559425 w 6858000"/>
              <a:gd name="connsiteY112" fmla="*/ 7030218 h 12191991"/>
              <a:gd name="connsiteX113" fmla="*/ 6762774 w 6858000"/>
              <a:gd name="connsiteY113" fmla="*/ 7030218 h 12191991"/>
              <a:gd name="connsiteX114" fmla="*/ 6762774 w 6858000"/>
              <a:gd name="connsiteY114" fmla="*/ 6830548 h 12191991"/>
              <a:gd name="connsiteX115" fmla="*/ 6559425 w 6858000"/>
              <a:gd name="connsiteY115" fmla="*/ 6830548 h 12191991"/>
              <a:gd name="connsiteX116" fmla="*/ 6559425 w 6858000"/>
              <a:gd name="connsiteY116" fmla="*/ 7265887 h 12191991"/>
              <a:gd name="connsiteX117" fmla="*/ 6762774 w 6858000"/>
              <a:gd name="connsiteY117" fmla="*/ 7265887 h 12191991"/>
              <a:gd name="connsiteX118" fmla="*/ 6762774 w 6858000"/>
              <a:gd name="connsiteY118" fmla="*/ 7066216 h 12191991"/>
              <a:gd name="connsiteX119" fmla="*/ 6559425 w 6858000"/>
              <a:gd name="connsiteY119" fmla="*/ 7066216 h 12191991"/>
              <a:gd name="connsiteX120" fmla="*/ 6559425 w 6858000"/>
              <a:gd name="connsiteY120" fmla="*/ 7501556 h 12191991"/>
              <a:gd name="connsiteX121" fmla="*/ 6762774 w 6858000"/>
              <a:gd name="connsiteY121" fmla="*/ 7501556 h 12191991"/>
              <a:gd name="connsiteX122" fmla="*/ 6762774 w 6858000"/>
              <a:gd name="connsiteY122" fmla="*/ 7301889 h 12191991"/>
              <a:gd name="connsiteX123" fmla="*/ 6559425 w 6858000"/>
              <a:gd name="connsiteY123" fmla="*/ 7301889 h 12191991"/>
              <a:gd name="connsiteX124" fmla="*/ 6559425 w 6858000"/>
              <a:gd name="connsiteY124" fmla="*/ 7737224 h 12191991"/>
              <a:gd name="connsiteX125" fmla="*/ 6762774 w 6858000"/>
              <a:gd name="connsiteY125" fmla="*/ 7737224 h 12191991"/>
              <a:gd name="connsiteX126" fmla="*/ 6762774 w 6858000"/>
              <a:gd name="connsiteY126" fmla="*/ 7537556 h 12191991"/>
              <a:gd name="connsiteX127" fmla="*/ 6559425 w 6858000"/>
              <a:gd name="connsiteY127" fmla="*/ 7537556 h 12191991"/>
              <a:gd name="connsiteX128" fmla="*/ 6559425 w 6858000"/>
              <a:gd name="connsiteY128" fmla="*/ 7972894 h 12191991"/>
              <a:gd name="connsiteX129" fmla="*/ 6762774 w 6858000"/>
              <a:gd name="connsiteY129" fmla="*/ 7972894 h 12191991"/>
              <a:gd name="connsiteX130" fmla="*/ 6762774 w 6858000"/>
              <a:gd name="connsiteY130" fmla="*/ 7773226 h 12191991"/>
              <a:gd name="connsiteX131" fmla="*/ 6559425 w 6858000"/>
              <a:gd name="connsiteY131" fmla="*/ 7773226 h 12191991"/>
              <a:gd name="connsiteX132" fmla="*/ 6559425 w 6858000"/>
              <a:gd name="connsiteY132" fmla="*/ 8208560 h 12191991"/>
              <a:gd name="connsiteX133" fmla="*/ 6762774 w 6858000"/>
              <a:gd name="connsiteY133" fmla="*/ 8208560 h 12191991"/>
              <a:gd name="connsiteX134" fmla="*/ 6762774 w 6858000"/>
              <a:gd name="connsiteY134" fmla="*/ 8008890 h 12191991"/>
              <a:gd name="connsiteX135" fmla="*/ 6559425 w 6858000"/>
              <a:gd name="connsiteY135" fmla="*/ 8008890 h 12191991"/>
              <a:gd name="connsiteX136" fmla="*/ 6559425 w 6858000"/>
              <a:gd name="connsiteY136" fmla="*/ 8444229 h 12191991"/>
              <a:gd name="connsiteX137" fmla="*/ 6762774 w 6858000"/>
              <a:gd name="connsiteY137" fmla="*/ 8444229 h 12191991"/>
              <a:gd name="connsiteX138" fmla="*/ 6762774 w 6858000"/>
              <a:gd name="connsiteY138" fmla="*/ 8244560 h 12191991"/>
              <a:gd name="connsiteX139" fmla="*/ 6559425 w 6858000"/>
              <a:gd name="connsiteY139" fmla="*/ 8244560 h 12191991"/>
              <a:gd name="connsiteX140" fmla="*/ 6559425 w 6858000"/>
              <a:gd name="connsiteY140" fmla="*/ 8679895 h 12191991"/>
              <a:gd name="connsiteX141" fmla="*/ 6762774 w 6858000"/>
              <a:gd name="connsiteY141" fmla="*/ 8679895 h 12191991"/>
              <a:gd name="connsiteX142" fmla="*/ 6762774 w 6858000"/>
              <a:gd name="connsiteY142" fmla="*/ 8480228 h 12191991"/>
              <a:gd name="connsiteX143" fmla="*/ 6559425 w 6858000"/>
              <a:gd name="connsiteY143" fmla="*/ 8480228 h 12191991"/>
              <a:gd name="connsiteX144" fmla="*/ 6559425 w 6858000"/>
              <a:gd name="connsiteY144" fmla="*/ 8915565 h 12191991"/>
              <a:gd name="connsiteX145" fmla="*/ 6762774 w 6858000"/>
              <a:gd name="connsiteY145" fmla="*/ 8915565 h 12191991"/>
              <a:gd name="connsiteX146" fmla="*/ 6762774 w 6858000"/>
              <a:gd name="connsiteY146" fmla="*/ 8715895 h 12191991"/>
              <a:gd name="connsiteX147" fmla="*/ 6559425 w 6858000"/>
              <a:gd name="connsiteY147" fmla="*/ 8715895 h 12191991"/>
              <a:gd name="connsiteX148" fmla="*/ 6559425 w 6858000"/>
              <a:gd name="connsiteY148" fmla="*/ 9151235 h 12191991"/>
              <a:gd name="connsiteX149" fmla="*/ 6762774 w 6858000"/>
              <a:gd name="connsiteY149" fmla="*/ 9151235 h 12191991"/>
              <a:gd name="connsiteX150" fmla="*/ 6762774 w 6858000"/>
              <a:gd name="connsiteY150" fmla="*/ 8951565 h 12191991"/>
              <a:gd name="connsiteX151" fmla="*/ 6559425 w 6858000"/>
              <a:gd name="connsiteY151" fmla="*/ 8951565 h 12191991"/>
              <a:gd name="connsiteX152" fmla="*/ 6559425 w 6858000"/>
              <a:gd name="connsiteY152" fmla="*/ 9386903 h 12191991"/>
              <a:gd name="connsiteX153" fmla="*/ 6762774 w 6858000"/>
              <a:gd name="connsiteY153" fmla="*/ 9386903 h 12191991"/>
              <a:gd name="connsiteX154" fmla="*/ 6762774 w 6858000"/>
              <a:gd name="connsiteY154" fmla="*/ 9187234 h 12191991"/>
              <a:gd name="connsiteX155" fmla="*/ 6559425 w 6858000"/>
              <a:gd name="connsiteY155" fmla="*/ 9187234 h 12191991"/>
              <a:gd name="connsiteX156" fmla="*/ 6559425 w 6858000"/>
              <a:gd name="connsiteY156" fmla="*/ 9622571 h 12191991"/>
              <a:gd name="connsiteX157" fmla="*/ 6762774 w 6858000"/>
              <a:gd name="connsiteY157" fmla="*/ 9622571 h 12191991"/>
              <a:gd name="connsiteX158" fmla="*/ 6762774 w 6858000"/>
              <a:gd name="connsiteY158" fmla="*/ 9422903 h 12191991"/>
              <a:gd name="connsiteX159" fmla="*/ 6559425 w 6858000"/>
              <a:gd name="connsiteY159" fmla="*/ 9422903 h 12191991"/>
              <a:gd name="connsiteX160" fmla="*/ 6559425 w 6858000"/>
              <a:gd name="connsiteY160" fmla="*/ 9858240 h 12191991"/>
              <a:gd name="connsiteX161" fmla="*/ 6762774 w 6858000"/>
              <a:gd name="connsiteY161" fmla="*/ 9858240 h 12191991"/>
              <a:gd name="connsiteX162" fmla="*/ 6762774 w 6858000"/>
              <a:gd name="connsiteY162" fmla="*/ 9658571 h 12191991"/>
              <a:gd name="connsiteX163" fmla="*/ 6559425 w 6858000"/>
              <a:gd name="connsiteY163" fmla="*/ 9658571 h 12191991"/>
              <a:gd name="connsiteX164" fmla="*/ 6559425 w 6858000"/>
              <a:gd name="connsiteY164" fmla="*/ 10093908 h 12191991"/>
              <a:gd name="connsiteX165" fmla="*/ 6762774 w 6858000"/>
              <a:gd name="connsiteY165" fmla="*/ 10093908 h 12191991"/>
              <a:gd name="connsiteX166" fmla="*/ 6762774 w 6858000"/>
              <a:gd name="connsiteY166" fmla="*/ 9894240 h 12191991"/>
              <a:gd name="connsiteX167" fmla="*/ 6559425 w 6858000"/>
              <a:gd name="connsiteY167" fmla="*/ 9894240 h 12191991"/>
              <a:gd name="connsiteX168" fmla="*/ 6559425 w 6858000"/>
              <a:gd name="connsiteY168" fmla="*/ 10329579 h 12191991"/>
              <a:gd name="connsiteX169" fmla="*/ 6762774 w 6858000"/>
              <a:gd name="connsiteY169" fmla="*/ 10329579 h 12191991"/>
              <a:gd name="connsiteX170" fmla="*/ 6762774 w 6858000"/>
              <a:gd name="connsiteY170" fmla="*/ 10129911 h 12191991"/>
              <a:gd name="connsiteX171" fmla="*/ 6559425 w 6858000"/>
              <a:gd name="connsiteY171" fmla="*/ 10129911 h 12191991"/>
              <a:gd name="connsiteX172" fmla="*/ 6559425 w 6858000"/>
              <a:gd name="connsiteY172" fmla="*/ 10565248 h 12191991"/>
              <a:gd name="connsiteX173" fmla="*/ 6762774 w 6858000"/>
              <a:gd name="connsiteY173" fmla="*/ 10565248 h 12191991"/>
              <a:gd name="connsiteX174" fmla="*/ 6762774 w 6858000"/>
              <a:gd name="connsiteY174" fmla="*/ 10365579 h 12191991"/>
              <a:gd name="connsiteX175" fmla="*/ 6559425 w 6858000"/>
              <a:gd name="connsiteY175" fmla="*/ 10365579 h 12191991"/>
              <a:gd name="connsiteX176" fmla="*/ 6559425 w 6858000"/>
              <a:gd name="connsiteY176" fmla="*/ 10800917 h 12191991"/>
              <a:gd name="connsiteX177" fmla="*/ 6762774 w 6858000"/>
              <a:gd name="connsiteY177" fmla="*/ 10800917 h 12191991"/>
              <a:gd name="connsiteX178" fmla="*/ 6762774 w 6858000"/>
              <a:gd name="connsiteY178" fmla="*/ 10601248 h 12191991"/>
              <a:gd name="connsiteX179" fmla="*/ 6559425 w 6858000"/>
              <a:gd name="connsiteY179" fmla="*/ 10601248 h 12191991"/>
              <a:gd name="connsiteX180" fmla="*/ 6559425 w 6858000"/>
              <a:gd name="connsiteY180" fmla="*/ 11036585 h 12191991"/>
              <a:gd name="connsiteX181" fmla="*/ 6762774 w 6858000"/>
              <a:gd name="connsiteY181" fmla="*/ 11036585 h 12191991"/>
              <a:gd name="connsiteX182" fmla="*/ 6762774 w 6858000"/>
              <a:gd name="connsiteY182" fmla="*/ 10836917 h 12191991"/>
              <a:gd name="connsiteX183" fmla="*/ 6559425 w 6858000"/>
              <a:gd name="connsiteY183" fmla="*/ 10836917 h 12191991"/>
              <a:gd name="connsiteX184" fmla="*/ 6559425 w 6858000"/>
              <a:gd name="connsiteY184" fmla="*/ 11272254 h 12191991"/>
              <a:gd name="connsiteX185" fmla="*/ 6762774 w 6858000"/>
              <a:gd name="connsiteY185" fmla="*/ 11272254 h 12191991"/>
              <a:gd name="connsiteX186" fmla="*/ 6762774 w 6858000"/>
              <a:gd name="connsiteY186" fmla="*/ 11072585 h 12191991"/>
              <a:gd name="connsiteX187" fmla="*/ 6559425 w 6858000"/>
              <a:gd name="connsiteY187" fmla="*/ 11072585 h 12191991"/>
              <a:gd name="connsiteX188" fmla="*/ 6559425 w 6858000"/>
              <a:gd name="connsiteY188" fmla="*/ 11507923 h 12191991"/>
              <a:gd name="connsiteX189" fmla="*/ 6762774 w 6858000"/>
              <a:gd name="connsiteY189" fmla="*/ 11507923 h 12191991"/>
              <a:gd name="connsiteX190" fmla="*/ 6762774 w 6858000"/>
              <a:gd name="connsiteY190" fmla="*/ 11308254 h 12191991"/>
              <a:gd name="connsiteX191" fmla="*/ 6559425 w 6858000"/>
              <a:gd name="connsiteY191" fmla="*/ 11308254 h 12191991"/>
              <a:gd name="connsiteX192" fmla="*/ 6559425 w 6858000"/>
              <a:gd name="connsiteY192" fmla="*/ 11743591 h 12191991"/>
              <a:gd name="connsiteX193" fmla="*/ 6762774 w 6858000"/>
              <a:gd name="connsiteY193" fmla="*/ 11743591 h 12191991"/>
              <a:gd name="connsiteX194" fmla="*/ 6762774 w 6858000"/>
              <a:gd name="connsiteY194" fmla="*/ 11543923 h 12191991"/>
              <a:gd name="connsiteX195" fmla="*/ 6559425 w 6858000"/>
              <a:gd name="connsiteY195" fmla="*/ 11543923 h 12191991"/>
              <a:gd name="connsiteX196" fmla="*/ 6559425 w 6858000"/>
              <a:gd name="connsiteY196" fmla="*/ 11979260 h 12191991"/>
              <a:gd name="connsiteX197" fmla="*/ 6762774 w 6858000"/>
              <a:gd name="connsiteY197" fmla="*/ 11979260 h 12191991"/>
              <a:gd name="connsiteX198" fmla="*/ 6762774 w 6858000"/>
              <a:gd name="connsiteY198" fmla="*/ 11779591 h 12191991"/>
              <a:gd name="connsiteX199" fmla="*/ 6559425 w 6858000"/>
              <a:gd name="connsiteY199" fmla="*/ 11779591 h 12191991"/>
              <a:gd name="connsiteX200" fmla="*/ 6320076 w 6858000"/>
              <a:gd name="connsiteY200" fmla="*/ 431488 h 12191991"/>
              <a:gd name="connsiteX201" fmla="*/ 6523425 w 6858000"/>
              <a:gd name="connsiteY201" fmla="*/ 431488 h 12191991"/>
              <a:gd name="connsiteX202" fmla="*/ 6523425 w 6858000"/>
              <a:gd name="connsiteY202" fmla="*/ 231816 h 12191991"/>
              <a:gd name="connsiteX203" fmla="*/ 6320076 w 6858000"/>
              <a:gd name="connsiteY203" fmla="*/ 231816 h 12191991"/>
              <a:gd name="connsiteX204" fmla="*/ 6320076 w 6858000"/>
              <a:gd name="connsiteY204" fmla="*/ 667157 h 12191991"/>
              <a:gd name="connsiteX205" fmla="*/ 6523425 w 6858000"/>
              <a:gd name="connsiteY205" fmla="*/ 667157 h 12191991"/>
              <a:gd name="connsiteX206" fmla="*/ 6523425 w 6858000"/>
              <a:gd name="connsiteY206" fmla="*/ 467488 h 12191991"/>
              <a:gd name="connsiteX207" fmla="*/ 6320076 w 6858000"/>
              <a:gd name="connsiteY207" fmla="*/ 467488 h 12191991"/>
              <a:gd name="connsiteX208" fmla="*/ 6320076 w 6858000"/>
              <a:gd name="connsiteY208" fmla="*/ 902826 h 12191991"/>
              <a:gd name="connsiteX209" fmla="*/ 6523425 w 6858000"/>
              <a:gd name="connsiteY209" fmla="*/ 902826 h 12191991"/>
              <a:gd name="connsiteX210" fmla="*/ 6523425 w 6858000"/>
              <a:gd name="connsiteY210" fmla="*/ 703157 h 12191991"/>
              <a:gd name="connsiteX211" fmla="*/ 6320076 w 6858000"/>
              <a:gd name="connsiteY211" fmla="*/ 703157 h 12191991"/>
              <a:gd name="connsiteX212" fmla="*/ 6320076 w 6858000"/>
              <a:gd name="connsiteY212" fmla="*/ 1138495 h 12191991"/>
              <a:gd name="connsiteX213" fmla="*/ 6523425 w 6858000"/>
              <a:gd name="connsiteY213" fmla="*/ 1138495 h 12191991"/>
              <a:gd name="connsiteX214" fmla="*/ 6523425 w 6858000"/>
              <a:gd name="connsiteY214" fmla="*/ 938826 h 12191991"/>
              <a:gd name="connsiteX215" fmla="*/ 6320076 w 6858000"/>
              <a:gd name="connsiteY215" fmla="*/ 938826 h 12191991"/>
              <a:gd name="connsiteX216" fmla="*/ 6320076 w 6858000"/>
              <a:gd name="connsiteY216" fmla="*/ 1374164 h 12191991"/>
              <a:gd name="connsiteX217" fmla="*/ 6523425 w 6858000"/>
              <a:gd name="connsiteY217" fmla="*/ 1374164 h 12191991"/>
              <a:gd name="connsiteX218" fmla="*/ 6523425 w 6858000"/>
              <a:gd name="connsiteY218" fmla="*/ 1174495 h 12191991"/>
              <a:gd name="connsiteX219" fmla="*/ 6320076 w 6858000"/>
              <a:gd name="connsiteY219" fmla="*/ 1174495 h 12191991"/>
              <a:gd name="connsiteX220" fmla="*/ 6320076 w 6858000"/>
              <a:gd name="connsiteY220" fmla="*/ 1609833 h 12191991"/>
              <a:gd name="connsiteX221" fmla="*/ 6523425 w 6858000"/>
              <a:gd name="connsiteY221" fmla="*/ 1609833 h 12191991"/>
              <a:gd name="connsiteX222" fmla="*/ 6523425 w 6858000"/>
              <a:gd name="connsiteY222" fmla="*/ 1410164 h 12191991"/>
              <a:gd name="connsiteX223" fmla="*/ 6320076 w 6858000"/>
              <a:gd name="connsiteY223" fmla="*/ 1410164 h 12191991"/>
              <a:gd name="connsiteX224" fmla="*/ 6320076 w 6858000"/>
              <a:gd name="connsiteY224" fmla="*/ 1845502 h 12191991"/>
              <a:gd name="connsiteX225" fmla="*/ 6523425 w 6858000"/>
              <a:gd name="connsiteY225" fmla="*/ 1845502 h 12191991"/>
              <a:gd name="connsiteX226" fmla="*/ 6523425 w 6858000"/>
              <a:gd name="connsiteY226" fmla="*/ 1645833 h 12191991"/>
              <a:gd name="connsiteX227" fmla="*/ 6320076 w 6858000"/>
              <a:gd name="connsiteY227" fmla="*/ 1645833 h 12191991"/>
              <a:gd name="connsiteX228" fmla="*/ 6320076 w 6858000"/>
              <a:gd name="connsiteY228" fmla="*/ 2081171 h 12191991"/>
              <a:gd name="connsiteX229" fmla="*/ 6523425 w 6858000"/>
              <a:gd name="connsiteY229" fmla="*/ 2081171 h 12191991"/>
              <a:gd name="connsiteX230" fmla="*/ 6523425 w 6858000"/>
              <a:gd name="connsiteY230" fmla="*/ 1881502 h 12191991"/>
              <a:gd name="connsiteX231" fmla="*/ 6320076 w 6858000"/>
              <a:gd name="connsiteY231" fmla="*/ 1881502 h 12191991"/>
              <a:gd name="connsiteX232" fmla="*/ 6320076 w 6858000"/>
              <a:gd name="connsiteY232" fmla="*/ 2316840 h 12191991"/>
              <a:gd name="connsiteX233" fmla="*/ 6523425 w 6858000"/>
              <a:gd name="connsiteY233" fmla="*/ 2316840 h 12191991"/>
              <a:gd name="connsiteX234" fmla="*/ 6523425 w 6858000"/>
              <a:gd name="connsiteY234" fmla="*/ 2117171 h 12191991"/>
              <a:gd name="connsiteX235" fmla="*/ 6320076 w 6858000"/>
              <a:gd name="connsiteY235" fmla="*/ 2117171 h 12191991"/>
              <a:gd name="connsiteX236" fmla="*/ 6320076 w 6858000"/>
              <a:gd name="connsiteY236" fmla="*/ 2552509 h 12191991"/>
              <a:gd name="connsiteX237" fmla="*/ 6523425 w 6858000"/>
              <a:gd name="connsiteY237" fmla="*/ 2552509 h 12191991"/>
              <a:gd name="connsiteX238" fmla="*/ 6523425 w 6858000"/>
              <a:gd name="connsiteY238" fmla="*/ 2352840 h 12191991"/>
              <a:gd name="connsiteX239" fmla="*/ 6320076 w 6858000"/>
              <a:gd name="connsiteY239" fmla="*/ 2352840 h 12191991"/>
              <a:gd name="connsiteX240" fmla="*/ 6320076 w 6858000"/>
              <a:gd name="connsiteY240" fmla="*/ 2788178 h 12191991"/>
              <a:gd name="connsiteX241" fmla="*/ 6523425 w 6858000"/>
              <a:gd name="connsiteY241" fmla="*/ 2788178 h 12191991"/>
              <a:gd name="connsiteX242" fmla="*/ 6523425 w 6858000"/>
              <a:gd name="connsiteY242" fmla="*/ 2588509 h 12191991"/>
              <a:gd name="connsiteX243" fmla="*/ 6320076 w 6858000"/>
              <a:gd name="connsiteY243" fmla="*/ 2588509 h 12191991"/>
              <a:gd name="connsiteX244" fmla="*/ 6320076 w 6858000"/>
              <a:gd name="connsiteY244" fmla="*/ 3023847 h 12191991"/>
              <a:gd name="connsiteX245" fmla="*/ 6523425 w 6858000"/>
              <a:gd name="connsiteY245" fmla="*/ 3023847 h 12191991"/>
              <a:gd name="connsiteX246" fmla="*/ 6523425 w 6858000"/>
              <a:gd name="connsiteY246" fmla="*/ 2824178 h 12191991"/>
              <a:gd name="connsiteX247" fmla="*/ 6320076 w 6858000"/>
              <a:gd name="connsiteY247" fmla="*/ 2824178 h 12191991"/>
              <a:gd name="connsiteX248" fmla="*/ 6320076 w 6858000"/>
              <a:gd name="connsiteY248" fmla="*/ 3259516 h 12191991"/>
              <a:gd name="connsiteX249" fmla="*/ 6523425 w 6858000"/>
              <a:gd name="connsiteY249" fmla="*/ 3259516 h 12191991"/>
              <a:gd name="connsiteX250" fmla="*/ 6523425 w 6858000"/>
              <a:gd name="connsiteY250" fmla="*/ 3059847 h 12191991"/>
              <a:gd name="connsiteX251" fmla="*/ 6320076 w 6858000"/>
              <a:gd name="connsiteY251" fmla="*/ 3059847 h 12191991"/>
              <a:gd name="connsiteX252" fmla="*/ 6320076 w 6858000"/>
              <a:gd name="connsiteY252" fmla="*/ 3495185 h 12191991"/>
              <a:gd name="connsiteX253" fmla="*/ 6523425 w 6858000"/>
              <a:gd name="connsiteY253" fmla="*/ 3495185 h 12191991"/>
              <a:gd name="connsiteX254" fmla="*/ 6523425 w 6858000"/>
              <a:gd name="connsiteY254" fmla="*/ 3295516 h 12191991"/>
              <a:gd name="connsiteX255" fmla="*/ 6320076 w 6858000"/>
              <a:gd name="connsiteY255" fmla="*/ 3295516 h 12191991"/>
              <a:gd name="connsiteX256" fmla="*/ 6320076 w 6858000"/>
              <a:gd name="connsiteY256" fmla="*/ 3730854 h 12191991"/>
              <a:gd name="connsiteX257" fmla="*/ 6523425 w 6858000"/>
              <a:gd name="connsiteY257" fmla="*/ 3730854 h 12191991"/>
              <a:gd name="connsiteX258" fmla="*/ 6523425 w 6858000"/>
              <a:gd name="connsiteY258" fmla="*/ 3531185 h 12191991"/>
              <a:gd name="connsiteX259" fmla="*/ 6320076 w 6858000"/>
              <a:gd name="connsiteY259" fmla="*/ 3531185 h 12191991"/>
              <a:gd name="connsiteX260" fmla="*/ 6320076 w 6858000"/>
              <a:gd name="connsiteY260" fmla="*/ 3966523 h 12191991"/>
              <a:gd name="connsiteX261" fmla="*/ 6523425 w 6858000"/>
              <a:gd name="connsiteY261" fmla="*/ 3966523 h 12191991"/>
              <a:gd name="connsiteX262" fmla="*/ 6523425 w 6858000"/>
              <a:gd name="connsiteY262" fmla="*/ 3766854 h 12191991"/>
              <a:gd name="connsiteX263" fmla="*/ 6320076 w 6858000"/>
              <a:gd name="connsiteY263" fmla="*/ 3766854 h 12191991"/>
              <a:gd name="connsiteX264" fmla="*/ 6320076 w 6858000"/>
              <a:gd name="connsiteY264" fmla="*/ 4202192 h 12191991"/>
              <a:gd name="connsiteX265" fmla="*/ 6523425 w 6858000"/>
              <a:gd name="connsiteY265" fmla="*/ 4202192 h 12191991"/>
              <a:gd name="connsiteX266" fmla="*/ 6523425 w 6858000"/>
              <a:gd name="connsiteY266" fmla="*/ 4002523 h 12191991"/>
              <a:gd name="connsiteX267" fmla="*/ 6320076 w 6858000"/>
              <a:gd name="connsiteY267" fmla="*/ 4002523 h 12191991"/>
              <a:gd name="connsiteX268" fmla="*/ 6320076 w 6858000"/>
              <a:gd name="connsiteY268" fmla="*/ 4437861 h 12191991"/>
              <a:gd name="connsiteX269" fmla="*/ 6523425 w 6858000"/>
              <a:gd name="connsiteY269" fmla="*/ 4437861 h 12191991"/>
              <a:gd name="connsiteX270" fmla="*/ 6523425 w 6858000"/>
              <a:gd name="connsiteY270" fmla="*/ 4238192 h 12191991"/>
              <a:gd name="connsiteX271" fmla="*/ 6320076 w 6858000"/>
              <a:gd name="connsiteY271" fmla="*/ 4238192 h 12191991"/>
              <a:gd name="connsiteX272" fmla="*/ 6320076 w 6858000"/>
              <a:gd name="connsiteY272" fmla="*/ 4673530 h 12191991"/>
              <a:gd name="connsiteX273" fmla="*/ 6523425 w 6858000"/>
              <a:gd name="connsiteY273" fmla="*/ 4673530 h 12191991"/>
              <a:gd name="connsiteX274" fmla="*/ 6523425 w 6858000"/>
              <a:gd name="connsiteY274" fmla="*/ 4473861 h 12191991"/>
              <a:gd name="connsiteX275" fmla="*/ 6320076 w 6858000"/>
              <a:gd name="connsiteY275" fmla="*/ 4473861 h 12191991"/>
              <a:gd name="connsiteX276" fmla="*/ 6320076 w 6858000"/>
              <a:gd name="connsiteY276" fmla="*/ 4909199 h 12191991"/>
              <a:gd name="connsiteX277" fmla="*/ 6523425 w 6858000"/>
              <a:gd name="connsiteY277" fmla="*/ 4909199 h 12191991"/>
              <a:gd name="connsiteX278" fmla="*/ 6523425 w 6858000"/>
              <a:gd name="connsiteY278" fmla="*/ 4709530 h 12191991"/>
              <a:gd name="connsiteX279" fmla="*/ 6320076 w 6858000"/>
              <a:gd name="connsiteY279" fmla="*/ 4709530 h 12191991"/>
              <a:gd name="connsiteX280" fmla="*/ 6320076 w 6858000"/>
              <a:gd name="connsiteY280" fmla="*/ 5144868 h 12191991"/>
              <a:gd name="connsiteX281" fmla="*/ 6523425 w 6858000"/>
              <a:gd name="connsiteY281" fmla="*/ 5144868 h 12191991"/>
              <a:gd name="connsiteX282" fmla="*/ 6523425 w 6858000"/>
              <a:gd name="connsiteY282" fmla="*/ 4945199 h 12191991"/>
              <a:gd name="connsiteX283" fmla="*/ 6320076 w 6858000"/>
              <a:gd name="connsiteY283" fmla="*/ 4945199 h 12191991"/>
              <a:gd name="connsiteX284" fmla="*/ 6320076 w 6858000"/>
              <a:gd name="connsiteY284" fmla="*/ 5380537 h 12191991"/>
              <a:gd name="connsiteX285" fmla="*/ 6523425 w 6858000"/>
              <a:gd name="connsiteY285" fmla="*/ 5380537 h 12191991"/>
              <a:gd name="connsiteX286" fmla="*/ 6523425 w 6858000"/>
              <a:gd name="connsiteY286" fmla="*/ 5180868 h 12191991"/>
              <a:gd name="connsiteX287" fmla="*/ 6320076 w 6858000"/>
              <a:gd name="connsiteY287" fmla="*/ 5180868 h 12191991"/>
              <a:gd name="connsiteX288" fmla="*/ 6320076 w 6858000"/>
              <a:gd name="connsiteY288" fmla="*/ 5616206 h 12191991"/>
              <a:gd name="connsiteX289" fmla="*/ 6523425 w 6858000"/>
              <a:gd name="connsiteY289" fmla="*/ 5616206 h 12191991"/>
              <a:gd name="connsiteX290" fmla="*/ 6523425 w 6858000"/>
              <a:gd name="connsiteY290" fmla="*/ 5416537 h 12191991"/>
              <a:gd name="connsiteX291" fmla="*/ 6320076 w 6858000"/>
              <a:gd name="connsiteY291" fmla="*/ 5416537 h 12191991"/>
              <a:gd name="connsiteX292" fmla="*/ 6320076 w 6858000"/>
              <a:gd name="connsiteY292" fmla="*/ 5851875 h 12191991"/>
              <a:gd name="connsiteX293" fmla="*/ 6523425 w 6858000"/>
              <a:gd name="connsiteY293" fmla="*/ 5851875 h 12191991"/>
              <a:gd name="connsiteX294" fmla="*/ 6523425 w 6858000"/>
              <a:gd name="connsiteY294" fmla="*/ 5652206 h 12191991"/>
              <a:gd name="connsiteX295" fmla="*/ 6320076 w 6858000"/>
              <a:gd name="connsiteY295" fmla="*/ 5652206 h 12191991"/>
              <a:gd name="connsiteX296" fmla="*/ 6320076 w 6858000"/>
              <a:gd name="connsiteY296" fmla="*/ 6087544 h 12191991"/>
              <a:gd name="connsiteX297" fmla="*/ 6523425 w 6858000"/>
              <a:gd name="connsiteY297" fmla="*/ 6087544 h 12191991"/>
              <a:gd name="connsiteX298" fmla="*/ 6523425 w 6858000"/>
              <a:gd name="connsiteY298" fmla="*/ 5887875 h 12191991"/>
              <a:gd name="connsiteX299" fmla="*/ 6320076 w 6858000"/>
              <a:gd name="connsiteY299" fmla="*/ 5887875 h 12191991"/>
              <a:gd name="connsiteX300" fmla="*/ 6320076 w 6858000"/>
              <a:gd name="connsiteY300" fmla="*/ 6323213 h 12191991"/>
              <a:gd name="connsiteX301" fmla="*/ 6523425 w 6858000"/>
              <a:gd name="connsiteY301" fmla="*/ 6323213 h 12191991"/>
              <a:gd name="connsiteX302" fmla="*/ 6523425 w 6858000"/>
              <a:gd name="connsiteY302" fmla="*/ 6123544 h 12191991"/>
              <a:gd name="connsiteX303" fmla="*/ 6320076 w 6858000"/>
              <a:gd name="connsiteY303" fmla="*/ 6123544 h 12191991"/>
              <a:gd name="connsiteX304" fmla="*/ 6320076 w 6858000"/>
              <a:gd name="connsiteY304" fmla="*/ 6558880 h 12191991"/>
              <a:gd name="connsiteX305" fmla="*/ 6523425 w 6858000"/>
              <a:gd name="connsiteY305" fmla="*/ 6558880 h 12191991"/>
              <a:gd name="connsiteX306" fmla="*/ 6523425 w 6858000"/>
              <a:gd name="connsiteY306" fmla="*/ 6359212 h 12191991"/>
              <a:gd name="connsiteX307" fmla="*/ 6320076 w 6858000"/>
              <a:gd name="connsiteY307" fmla="*/ 6359212 h 12191991"/>
              <a:gd name="connsiteX308" fmla="*/ 6320076 w 6858000"/>
              <a:gd name="connsiteY308" fmla="*/ 6794548 h 12191991"/>
              <a:gd name="connsiteX309" fmla="*/ 6523425 w 6858000"/>
              <a:gd name="connsiteY309" fmla="*/ 6794548 h 12191991"/>
              <a:gd name="connsiteX310" fmla="*/ 6523425 w 6858000"/>
              <a:gd name="connsiteY310" fmla="*/ 6594880 h 12191991"/>
              <a:gd name="connsiteX311" fmla="*/ 6320076 w 6858000"/>
              <a:gd name="connsiteY311" fmla="*/ 6594880 h 12191991"/>
              <a:gd name="connsiteX312" fmla="*/ 6320076 w 6858000"/>
              <a:gd name="connsiteY312" fmla="*/ 7030218 h 12191991"/>
              <a:gd name="connsiteX313" fmla="*/ 6523425 w 6858000"/>
              <a:gd name="connsiteY313" fmla="*/ 7030218 h 12191991"/>
              <a:gd name="connsiteX314" fmla="*/ 6523425 w 6858000"/>
              <a:gd name="connsiteY314" fmla="*/ 6830548 h 12191991"/>
              <a:gd name="connsiteX315" fmla="*/ 6320076 w 6858000"/>
              <a:gd name="connsiteY315" fmla="*/ 6830548 h 12191991"/>
              <a:gd name="connsiteX316" fmla="*/ 6320076 w 6858000"/>
              <a:gd name="connsiteY316" fmla="*/ 7265887 h 12191991"/>
              <a:gd name="connsiteX317" fmla="*/ 6523425 w 6858000"/>
              <a:gd name="connsiteY317" fmla="*/ 7265887 h 12191991"/>
              <a:gd name="connsiteX318" fmla="*/ 6523425 w 6858000"/>
              <a:gd name="connsiteY318" fmla="*/ 7066216 h 12191991"/>
              <a:gd name="connsiteX319" fmla="*/ 6320076 w 6858000"/>
              <a:gd name="connsiteY319" fmla="*/ 7066216 h 12191991"/>
              <a:gd name="connsiteX320" fmla="*/ 6320076 w 6858000"/>
              <a:gd name="connsiteY320" fmla="*/ 7501556 h 12191991"/>
              <a:gd name="connsiteX321" fmla="*/ 6523425 w 6858000"/>
              <a:gd name="connsiteY321" fmla="*/ 7501556 h 12191991"/>
              <a:gd name="connsiteX322" fmla="*/ 6523425 w 6858000"/>
              <a:gd name="connsiteY322" fmla="*/ 7301889 h 12191991"/>
              <a:gd name="connsiteX323" fmla="*/ 6320076 w 6858000"/>
              <a:gd name="connsiteY323" fmla="*/ 7301889 h 12191991"/>
              <a:gd name="connsiteX324" fmla="*/ 6320076 w 6858000"/>
              <a:gd name="connsiteY324" fmla="*/ 7737224 h 12191991"/>
              <a:gd name="connsiteX325" fmla="*/ 6523425 w 6858000"/>
              <a:gd name="connsiteY325" fmla="*/ 7737224 h 12191991"/>
              <a:gd name="connsiteX326" fmla="*/ 6523425 w 6858000"/>
              <a:gd name="connsiteY326" fmla="*/ 7537556 h 12191991"/>
              <a:gd name="connsiteX327" fmla="*/ 6320076 w 6858000"/>
              <a:gd name="connsiteY327" fmla="*/ 7537556 h 12191991"/>
              <a:gd name="connsiteX328" fmla="*/ 6320076 w 6858000"/>
              <a:gd name="connsiteY328" fmla="*/ 7972894 h 12191991"/>
              <a:gd name="connsiteX329" fmla="*/ 6523425 w 6858000"/>
              <a:gd name="connsiteY329" fmla="*/ 7972894 h 12191991"/>
              <a:gd name="connsiteX330" fmla="*/ 6523425 w 6858000"/>
              <a:gd name="connsiteY330" fmla="*/ 7773226 h 12191991"/>
              <a:gd name="connsiteX331" fmla="*/ 6320076 w 6858000"/>
              <a:gd name="connsiteY331" fmla="*/ 7773226 h 12191991"/>
              <a:gd name="connsiteX332" fmla="*/ 6320076 w 6858000"/>
              <a:gd name="connsiteY332" fmla="*/ 8208560 h 12191991"/>
              <a:gd name="connsiteX333" fmla="*/ 6523425 w 6858000"/>
              <a:gd name="connsiteY333" fmla="*/ 8208560 h 12191991"/>
              <a:gd name="connsiteX334" fmla="*/ 6523425 w 6858000"/>
              <a:gd name="connsiteY334" fmla="*/ 8008890 h 12191991"/>
              <a:gd name="connsiteX335" fmla="*/ 6320076 w 6858000"/>
              <a:gd name="connsiteY335" fmla="*/ 8008890 h 12191991"/>
              <a:gd name="connsiteX336" fmla="*/ 6320076 w 6858000"/>
              <a:gd name="connsiteY336" fmla="*/ 8444229 h 12191991"/>
              <a:gd name="connsiteX337" fmla="*/ 6523425 w 6858000"/>
              <a:gd name="connsiteY337" fmla="*/ 8444229 h 12191991"/>
              <a:gd name="connsiteX338" fmla="*/ 6523425 w 6858000"/>
              <a:gd name="connsiteY338" fmla="*/ 8244560 h 12191991"/>
              <a:gd name="connsiteX339" fmla="*/ 6320076 w 6858000"/>
              <a:gd name="connsiteY339" fmla="*/ 8244560 h 12191991"/>
              <a:gd name="connsiteX340" fmla="*/ 6320076 w 6858000"/>
              <a:gd name="connsiteY340" fmla="*/ 8679895 h 12191991"/>
              <a:gd name="connsiteX341" fmla="*/ 6523425 w 6858000"/>
              <a:gd name="connsiteY341" fmla="*/ 8679895 h 12191991"/>
              <a:gd name="connsiteX342" fmla="*/ 6523425 w 6858000"/>
              <a:gd name="connsiteY342" fmla="*/ 8480228 h 12191991"/>
              <a:gd name="connsiteX343" fmla="*/ 6320076 w 6858000"/>
              <a:gd name="connsiteY343" fmla="*/ 8480228 h 12191991"/>
              <a:gd name="connsiteX344" fmla="*/ 6320076 w 6858000"/>
              <a:gd name="connsiteY344" fmla="*/ 8915565 h 12191991"/>
              <a:gd name="connsiteX345" fmla="*/ 6523425 w 6858000"/>
              <a:gd name="connsiteY345" fmla="*/ 8915565 h 12191991"/>
              <a:gd name="connsiteX346" fmla="*/ 6523425 w 6858000"/>
              <a:gd name="connsiteY346" fmla="*/ 8715895 h 12191991"/>
              <a:gd name="connsiteX347" fmla="*/ 6320076 w 6858000"/>
              <a:gd name="connsiteY347" fmla="*/ 8715895 h 12191991"/>
              <a:gd name="connsiteX348" fmla="*/ 6320076 w 6858000"/>
              <a:gd name="connsiteY348" fmla="*/ 9151235 h 12191991"/>
              <a:gd name="connsiteX349" fmla="*/ 6523425 w 6858000"/>
              <a:gd name="connsiteY349" fmla="*/ 9151235 h 12191991"/>
              <a:gd name="connsiteX350" fmla="*/ 6523425 w 6858000"/>
              <a:gd name="connsiteY350" fmla="*/ 8951565 h 12191991"/>
              <a:gd name="connsiteX351" fmla="*/ 6320076 w 6858000"/>
              <a:gd name="connsiteY351" fmla="*/ 8951565 h 12191991"/>
              <a:gd name="connsiteX352" fmla="*/ 6320076 w 6858000"/>
              <a:gd name="connsiteY352" fmla="*/ 9386903 h 12191991"/>
              <a:gd name="connsiteX353" fmla="*/ 6523425 w 6858000"/>
              <a:gd name="connsiteY353" fmla="*/ 9386903 h 12191991"/>
              <a:gd name="connsiteX354" fmla="*/ 6523425 w 6858000"/>
              <a:gd name="connsiteY354" fmla="*/ 9187234 h 12191991"/>
              <a:gd name="connsiteX355" fmla="*/ 6320076 w 6858000"/>
              <a:gd name="connsiteY355" fmla="*/ 9187234 h 12191991"/>
              <a:gd name="connsiteX356" fmla="*/ 6320076 w 6858000"/>
              <a:gd name="connsiteY356" fmla="*/ 9622571 h 12191991"/>
              <a:gd name="connsiteX357" fmla="*/ 6523425 w 6858000"/>
              <a:gd name="connsiteY357" fmla="*/ 9622571 h 12191991"/>
              <a:gd name="connsiteX358" fmla="*/ 6523425 w 6858000"/>
              <a:gd name="connsiteY358" fmla="*/ 9422903 h 12191991"/>
              <a:gd name="connsiteX359" fmla="*/ 6320076 w 6858000"/>
              <a:gd name="connsiteY359" fmla="*/ 9422903 h 12191991"/>
              <a:gd name="connsiteX360" fmla="*/ 6320076 w 6858000"/>
              <a:gd name="connsiteY360" fmla="*/ 9858240 h 12191991"/>
              <a:gd name="connsiteX361" fmla="*/ 6523425 w 6858000"/>
              <a:gd name="connsiteY361" fmla="*/ 9858240 h 12191991"/>
              <a:gd name="connsiteX362" fmla="*/ 6523425 w 6858000"/>
              <a:gd name="connsiteY362" fmla="*/ 9658571 h 12191991"/>
              <a:gd name="connsiteX363" fmla="*/ 6320076 w 6858000"/>
              <a:gd name="connsiteY363" fmla="*/ 9658571 h 12191991"/>
              <a:gd name="connsiteX364" fmla="*/ 6320076 w 6858000"/>
              <a:gd name="connsiteY364" fmla="*/ 10093908 h 12191991"/>
              <a:gd name="connsiteX365" fmla="*/ 6523425 w 6858000"/>
              <a:gd name="connsiteY365" fmla="*/ 10093908 h 12191991"/>
              <a:gd name="connsiteX366" fmla="*/ 6523425 w 6858000"/>
              <a:gd name="connsiteY366" fmla="*/ 9894240 h 12191991"/>
              <a:gd name="connsiteX367" fmla="*/ 6320076 w 6858000"/>
              <a:gd name="connsiteY367" fmla="*/ 9894240 h 12191991"/>
              <a:gd name="connsiteX368" fmla="*/ 6320076 w 6858000"/>
              <a:gd name="connsiteY368" fmla="*/ 10329579 h 12191991"/>
              <a:gd name="connsiteX369" fmla="*/ 6523425 w 6858000"/>
              <a:gd name="connsiteY369" fmla="*/ 10329579 h 12191991"/>
              <a:gd name="connsiteX370" fmla="*/ 6523425 w 6858000"/>
              <a:gd name="connsiteY370" fmla="*/ 10129911 h 12191991"/>
              <a:gd name="connsiteX371" fmla="*/ 6320076 w 6858000"/>
              <a:gd name="connsiteY371" fmla="*/ 10129911 h 12191991"/>
              <a:gd name="connsiteX372" fmla="*/ 6320076 w 6858000"/>
              <a:gd name="connsiteY372" fmla="*/ 10565248 h 12191991"/>
              <a:gd name="connsiteX373" fmla="*/ 6523425 w 6858000"/>
              <a:gd name="connsiteY373" fmla="*/ 10565248 h 12191991"/>
              <a:gd name="connsiteX374" fmla="*/ 6523425 w 6858000"/>
              <a:gd name="connsiteY374" fmla="*/ 10365579 h 12191991"/>
              <a:gd name="connsiteX375" fmla="*/ 6320076 w 6858000"/>
              <a:gd name="connsiteY375" fmla="*/ 10365579 h 12191991"/>
              <a:gd name="connsiteX376" fmla="*/ 6320076 w 6858000"/>
              <a:gd name="connsiteY376" fmla="*/ 10800917 h 12191991"/>
              <a:gd name="connsiteX377" fmla="*/ 6523425 w 6858000"/>
              <a:gd name="connsiteY377" fmla="*/ 10800917 h 12191991"/>
              <a:gd name="connsiteX378" fmla="*/ 6523425 w 6858000"/>
              <a:gd name="connsiteY378" fmla="*/ 10601248 h 12191991"/>
              <a:gd name="connsiteX379" fmla="*/ 6320076 w 6858000"/>
              <a:gd name="connsiteY379" fmla="*/ 10601248 h 12191991"/>
              <a:gd name="connsiteX380" fmla="*/ 6320076 w 6858000"/>
              <a:gd name="connsiteY380" fmla="*/ 11036585 h 12191991"/>
              <a:gd name="connsiteX381" fmla="*/ 6523425 w 6858000"/>
              <a:gd name="connsiteY381" fmla="*/ 11036585 h 12191991"/>
              <a:gd name="connsiteX382" fmla="*/ 6523425 w 6858000"/>
              <a:gd name="connsiteY382" fmla="*/ 10836917 h 12191991"/>
              <a:gd name="connsiteX383" fmla="*/ 6320076 w 6858000"/>
              <a:gd name="connsiteY383" fmla="*/ 10836917 h 12191991"/>
              <a:gd name="connsiteX384" fmla="*/ 6320076 w 6858000"/>
              <a:gd name="connsiteY384" fmla="*/ 11272254 h 12191991"/>
              <a:gd name="connsiteX385" fmla="*/ 6523425 w 6858000"/>
              <a:gd name="connsiteY385" fmla="*/ 11272254 h 12191991"/>
              <a:gd name="connsiteX386" fmla="*/ 6523425 w 6858000"/>
              <a:gd name="connsiteY386" fmla="*/ 11072585 h 12191991"/>
              <a:gd name="connsiteX387" fmla="*/ 6320076 w 6858000"/>
              <a:gd name="connsiteY387" fmla="*/ 11072585 h 12191991"/>
              <a:gd name="connsiteX388" fmla="*/ 6320076 w 6858000"/>
              <a:gd name="connsiteY388" fmla="*/ 11507923 h 12191991"/>
              <a:gd name="connsiteX389" fmla="*/ 6523425 w 6858000"/>
              <a:gd name="connsiteY389" fmla="*/ 11507923 h 12191991"/>
              <a:gd name="connsiteX390" fmla="*/ 6523425 w 6858000"/>
              <a:gd name="connsiteY390" fmla="*/ 11308254 h 12191991"/>
              <a:gd name="connsiteX391" fmla="*/ 6320076 w 6858000"/>
              <a:gd name="connsiteY391" fmla="*/ 11308254 h 12191991"/>
              <a:gd name="connsiteX392" fmla="*/ 6320076 w 6858000"/>
              <a:gd name="connsiteY392" fmla="*/ 11743591 h 12191991"/>
              <a:gd name="connsiteX393" fmla="*/ 6523425 w 6858000"/>
              <a:gd name="connsiteY393" fmla="*/ 11743591 h 12191991"/>
              <a:gd name="connsiteX394" fmla="*/ 6523425 w 6858000"/>
              <a:gd name="connsiteY394" fmla="*/ 11543923 h 12191991"/>
              <a:gd name="connsiteX395" fmla="*/ 6320076 w 6858000"/>
              <a:gd name="connsiteY395" fmla="*/ 11543923 h 12191991"/>
              <a:gd name="connsiteX396" fmla="*/ 6320076 w 6858000"/>
              <a:gd name="connsiteY396" fmla="*/ 11979260 h 12191991"/>
              <a:gd name="connsiteX397" fmla="*/ 6523425 w 6858000"/>
              <a:gd name="connsiteY397" fmla="*/ 11979260 h 12191991"/>
              <a:gd name="connsiteX398" fmla="*/ 6523425 w 6858000"/>
              <a:gd name="connsiteY398" fmla="*/ 11779591 h 12191991"/>
              <a:gd name="connsiteX399" fmla="*/ 6320076 w 6858000"/>
              <a:gd name="connsiteY399" fmla="*/ 11779591 h 12191991"/>
              <a:gd name="connsiteX400" fmla="*/ 6080727 w 6858000"/>
              <a:gd name="connsiteY400" fmla="*/ 431488 h 12191991"/>
              <a:gd name="connsiteX401" fmla="*/ 6284076 w 6858000"/>
              <a:gd name="connsiteY401" fmla="*/ 431488 h 12191991"/>
              <a:gd name="connsiteX402" fmla="*/ 6284076 w 6858000"/>
              <a:gd name="connsiteY402" fmla="*/ 231816 h 12191991"/>
              <a:gd name="connsiteX403" fmla="*/ 6080727 w 6858000"/>
              <a:gd name="connsiteY403" fmla="*/ 231816 h 12191991"/>
              <a:gd name="connsiteX404" fmla="*/ 6080727 w 6858000"/>
              <a:gd name="connsiteY404" fmla="*/ 667157 h 12191991"/>
              <a:gd name="connsiteX405" fmla="*/ 6284076 w 6858000"/>
              <a:gd name="connsiteY405" fmla="*/ 667157 h 12191991"/>
              <a:gd name="connsiteX406" fmla="*/ 6284076 w 6858000"/>
              <a:gd name="connsiteY406" fmla="*/ 467488 h 12191991"/>
              <a:gd name="connsiteX407" fmla="*/ 6080727 w 6858000"/>
              <a:gd name="connsiteY407" fmla="*/ 467488 h 12191991"/>
              <a:gd name="connsiteX408" fmla="*/ 6080727 w 6858000"/>
              <a:gd name="connsiteY408" fmla="*/ 902826 h 12191991"/>
              <a:gd name="connsiteX409" fmla="*/ 6284076 w 6858000"/>
              <a:gd name="connsiteY409" fmla="*/ 902826 h 12191991"/>
              <a:gd name="connsiteX410" fmla="*/ 6284076 w 6858000"/>
              <a:gd name="connsiteY410" fmla="*/ 703157 h 12191991"/>
              <a:gd name="connsiteX411" fmla="*/ 6080727 w 6858000"/>
              <a:gd name="connsiteY411" fmla="*/ 703157 h 12191991"/>
              <a:gd name="connsiteX412" fmla="*/ 6080727 w 6858000"/>
              <a:gd name="connsiteY412" fmla="*/ 1138495 h 12191991"/>
              <a:gd name="connsiteX413" fmla="*/ 6284076 w 6858000"/>
              <a:gd name="connsiteY413" fmla="*/ 1138495 h 12191991"/>
              <a:gd name="connsiteX414" fmla="*/ 6284076 w 6858000"/>
              <a:gd name="connsiteY414" fmla="*/ 938826 h 12191991"/>
              <a:gd name="connsiteX415" fmla="*/ 6080727 w 6858000"/>
              <a:gd name="connsiteY415" fmla="*/ 938826 h 12191991"/>
              <a:gd name="connsiteX416" fmla="*/ 6080727 w 6858000"/>
              <a:gd name="connsiteY416" fmla="*/ 1374164 h 12191991"/>
              <a:gd name="connsiteX417" fmla="*/ 6284076 w 6858000"/>
              <a:gd name="connsiteY417" fmla="*/ 1374164 h 12191991"/>
              <a:gd name="connsiteX418" fmla="*/ 6284076 w 6858000"/>
              <a:gd name="connsiteY418" fmla="*/ 1174495 h 12191991"/>
              <a:gd name="connsiteX419" fmla="*/ 6080727 w 6858000"/>
              <a:gd name="connsiteY419" fmla="*/ 1174495 h 12191991"/>
              <a:gd name="connsiteX420" fmla="*/ 6080727 w 6858000"/>
              <a:gd name="connsiteY420" fmla="*/ 1609833 h 12191991"/>
              <a:gd name="connsiteX421" fmla="*/ 6284076 w 6858000"/>
              <a:gd name="connsiteY421" fmla="*/ 1609833 h 12191991"/>
              <a:gd name="connsiteX422" fmla="*/ 6284076 w 6858000"/>
              <a:gd name="connsiteY422" fmla="*/ 1410164 h 12191991"/>
              <a:gd name="connsiteX423" fmla="*/ 6080727 w 6858000"/>
              <a:gd name="connsiteY423" fmla="*/ 1410164 h 12191991"/>
              <a:gd name="connsiteX424" fmla="*/ 6080727 w 6858000"/>
              <a:gd name="connsiteY424" fmla="*/ 1845502 h 12191991"/>
              <a:gd name="connsiteX425" fmla="*/ 6284076 w 6858000"/>
              <a:gd name="connsiteY425" fmla="*/ 1845502 h 12191991"/>
              <a:gd name="connsiteX426" fmla="*/ 6284076 w 6858000"/>
              <a:gd name="connsiteY426" fmla="*/ 1645833 h 12191991"/>
              <a:gd name="connsiteX427" fmla="*/ 6080727 w 6858000"/>
              <a:gd name="connsiteY427" fmla="*/ 1645833 h 12191991"/>
              <a:gd name="connsiteX428" fmla="*/ 6080727 w 6858000"/>
              <a:gd name="connsiteY428" fmla="*/ 2081171 h 12191991"/>
              <a:gd name="connsiteX429" fmla="*/ 6284076 w 6858000"/>
              <a:gd name="connsiteY429" fmla="*/ 2081171 h 12191991"/>
              <a:gd name="connsiteX430" fmla="*/ 6284076 w 6858000"/>
              <a:gd name="connsiteY430" fmla="*/ 1881502 h 12191991"/>
              <a:gd name="connsiteX431" fmla="*/ 6080727 w 6858000"/>
              <a:gd name="connsiteY431" fmla="*/ 1881502 h 12191991"/>
              <a:gd name="connsiteX432" fmla="*/ 6080727 w 6858000"/>
              <a:gd name="connsiteY432" fmla="*/ 2316840 h 12191991"/>
              <a:gd name="connsiteX433" fmla="*/ 6284076 w 6858000"/>
              <a:gd name="connsiteY433" fmla="*/ 2316840 h 12191991"/>
              <a:gd name="connsiteX434" fmla="*/ 6284076 w 6858000"/>
              <a:gd name="connsiteY434" fmla="*/ 2117171 h 12191991"/>
              <a:gd name="connsiteX435" fmla="*/ 6080727 w 6858000"/>
              <a:gd name="connsiteY435" fmla="*/ 2117171 h 12191991"/>
              <a:gd name="connsiteX436" fmla="*/ 6080727 w 6858000"/>
              <a:gd name="connsiteY436" fmla="*/ 2552509 h 12191991"/>
              <a:gd name="connsiteX437" fmla="*/ 6284076 w 6858000"/>
              <a:gd name="connsiteY437" fmla="*/ 2552509 h 12191991"/>
              <a:gd name="connsiteX438" fmla="*/ 6284076 w 6858000"/>
              <a:gd name="connsiteY438" fmla="*/ 2352840 h 12191991"/>
              <a:gd name="connsiteX439" fmla="*/ 6080727 w 6858000"/>
              <a:gd name="connsiteY439" fmla="*/ 2352840 h 12191991"/>
              <a:gd name="connsiteX440" fmla="*/ 6080727 w 6858000"/>
              <a:gd name="connsiteY440" fmla="*/ 2788178 h 12191991"/>
              <a:gd name="connsiteX441" fmla="*/ 6284076 w 6858000"/>
              <a:gd name="connsiteY441" fmla="*/ 2788178 h 12191991"/>
              <a:gd name="connsiteX442" fmla="*/ 6284076 w 6858000"/>
              <a:gd name="connsiteY442" fmla="*/ 2588509 h 12191991"/>
              <a:gd name="connsiteX443" fmla="*/ 6080727 w 6858000"/>
              <a:gd name="connsiteY443" fmla="*/ 2588509 h 12191991"/>
              <a:gd name="connsiteX444" fmla="*/ 6080727 w 6858000"/>
              <a:gd name="connsiteY444" fmla="*/ 3023847 h 12191991"/>
              <a:gd name="connsiteX445" fmla="*/ 6284076 w 6858000"/>
              <a:gd name="connsiteY445" fmla="*/ 3023847 h 12191991"/>
              <a:gd name="connsiteX446" fmla="*/ 6284076 w 6858000"/>
              <a:gd name="connsiteY446" fmla="*/ 2824178 h 12191991"/>
              <a:gd name="connsiteX447" fmla="*/ 6080727 w 6858000"/>
              <a:gd name="connsiteY447" fmla="*/ 2824178 h 12191991"/>
              <a:gd name="connsiteX448" fmla="*/ 6080727 w 6858000"/>
              <a:gd name="connsiteY448" fmla="*/ 3259516 h 12191991"/>
              <a:gd name="connsiteX449" fmla="*/ 6284076 w 6858000"/>
              <a:gd name="connsiteY449" fmla="*/ 3259516 h 12191991"/>
              <a:gd name="connsiteX450" fmla="*/ 6284076 w 6858000"/>
              <a:gd name="connsiteY450" fmla="*/ 3059847 h 12191991"/>
              <a:gd name="connsiteX451" fmla="*/ 6080727 w 6858000"/>
              <a:gd name="connsiteY451" fmla="*/ 3059847 h 12191991"/>
              <a:gd name="connsiteX452" fmla="*/ 6080727 w 6858000"/>
              <a:gd name="connsiteY452" fmla="*/ 3495185 h 12191991"/>
              <a:gd name="connsiteX453" fmla="*/ 6284076 w 6858000"/>
              <a:gd name="connsiteY453" fmla="*/ 3495185 h 12191991"/>
              <a:gd name="connsiteX454" fmla="*/ 6284076 w 6858000"/>
              <a:gd name="connsiteY454" fmla="*/ 3295516 h 12191991"/>
              <a:gd name="connsiteX455" fmla="*/ 6080727 w 6858000"/>
              <a:gd name="connsiteY455" fmla="*/ 3295516 h 12191991"/>
              <a:gd name="connsiteX456" fmla="*/ 6080727 w 6858000"/>
              <a:gd name="connsiteY456" fmla="*/ 3730854 h 12191991"/>
              <a:gd name="connsiteX457" fmla="*/ 6284076 w 6858000"/>
              <a:gd name="connsiteY457" fmla="*/ 3730854 h 12191991"/>
              <a:gd name="connsiteX458" fmla="*/ 6284076 w 6858000"/>
              <a:gd name="connsiteY458" fmla="*/ 3531185 h 12191991"/>
              <a:gd name="connsiteX459" fmla="*/ 6080727 w 6858000"/>
              <a:gd name="connsiteY459" fmla="*/ 3531185 h 12191991"/>
              <a:gd name="connsiteX460" fmla="*/ 6080727 w 6858000"/>
              <a:gd name="connsiteY460" fmla="*/ 3966523 h 12191991"/>
              <a:gd name="connsiteX461" fmla="*/ 6284076 w 6858000"/>
              <a:gd name="connsiteY461" fmla="*/ 3966523 h 12191991"/>
              <a:gd name="connsiteX462" fmla="*/ 6284076 w 6858000"/>
              <a:gd name="connsiteY462" fmla="*/ 3766854 h 12191991"/>
              <a:gd name="connsiteX463" fmla="*/ 6080727 w 6858000"/>
              <a:gd name="connsiteY463" fmla="*/ 3766854 h 12191991"/>
              <a:gd name="connsiteX464" fmla="*/ 6080727 w 6858000"/>
              <a:gd name="connsiteY464" fmla="*/ 4202192 h 12191991"/>
              <a:gd name="connsiteX465" fmla="*/ 6284076 w 6858000"/>
              <a:gd name="connsiteY465" fmla="*/ 4202192 h 12191991"/>
              <a:gd name="connsiteX466" fmla="*/ 6284076 w 6858000"/>
              <a:gd name="connsiteY466" fmla="*/ 4002523 h 12191991"/>
              <a:gd name="connsiteX467" fmla="*/ 6080727 w 6858000"/>
              <a:gd name="connsiteY467" fmla="*/ 4002523 h 12191991"/>
              <a:gd name="connsiteX468" fmla="*/ 6080727 w 6858000"/>
              <a:gd name="connsiteY468" fmla="*/ 4437861 h 12191991"/>
              <a:gd name="connsiteX469" fmla="*/ 6284076 w 6858000"/>
              <a:gd name="connsiteY469" fmla="*/ 4437861 h 12191991"/>
              <a:gd name="connsiteX470" fmla="*/ 6284076 w 6858000"/>
              <a:gd name="connsiteY470" fmla="*/ 4238192 h 12191991"/>
              <a:gd name="connsiteX471" fmla="*/ 6080727 w 6858000"/>
              <a:gd name="connsiteY471" fmla="*/ 4238192 h 12191991"/>
              <a:gd name="connsiteX472" fmla="*/ 6080727 w 6858000"/>
              <a:gd name="connsiteY472" fmla="*/ 4673530 h 12191991"/>
              <a:gd name="connsiteX473" fmla="*/ 6284076 w 6858000"/>
              <a:gd name="connsiteY473" fmla="*/ 4673530 h 12191991"/>
              <a:gd name="connsiteX474" fmla="*/ 6284076 w 6858000"/>
              <a:gd name="connsiteY474" fmla="*/ 4473861 h 12191991"/>
              <a:gd name="connsiteX475" fmla="*/ 6080727 w 6858000"/>
              <a:gd name="connsiteY475" fmla="*/ 4473861 h 12191991"/>
              <a:gd name="connsiteX476" fmla="*/ 6080727 w 6858000"/>
              <a:gd name="connsiteY476" fmla="*/ 4909199 h 12191991"/>
              <a:gd name="connsiteX477" fmla="*/ 6284076 w 6858000"/>
              <a:gd name="connsiteY477" fmla="*/ 4909199 h 12191991"/>
              <a:gd name="connsiteX478" fmla="*/ 6284076 w 6858000"/>
              <a:gd name="connsiteY478" fmla="*/ 4709530 h 12191991"/>
              <a:gd name="connsiteX479" fmla="*/ 6080727 w 6858000"/>
              <a:gd name="connsiteY479" fmla="*/ 4709530 h 12191991"/>
              <a:gd name="connsiteX480" fmla="*/ 6080727 w 6858000"/>
              <a:gd name="connsiteY480" fmla="*/ 5144868 h 12191991"/>
              <a:gd name="connsiteX481" fmla="*/ 6284076 w 6858000"/>
              <a:gd name="connsiteY481" fmla="*/ 5144868 h 12191991"/>
              <a:gd name="connsiteX482" fmla="*/ 6284076 w 6858000"/>
              <a:gd name="connsiteY482" fmla="*/ 4945199 h 12191991"/>
              <a:gd name="connsiteX483" fmla="*/ 6080727 w 6858000"/>
              <a:gd name="connsiteY483" fmla="*/ 4945199 h 12191991"/>
              <a:gd name="connsiteX484" fmla="*/ 6080727 w 6858000"/>
              <a:gd name="connsiteY484" fmla="*/ 5380537 h 12191991"/>
              <a:gd name="connsiteX485" fmla="*/ 6284076 w 6858000"/>
              <a:gd name="connsiteY485" fmla="*/ 5380537 h 12191991"/>
              <a:gd name="connsiteX486" fmla="*/ 6284076 w 6858000"/>
              <a:gd name="connsiteY486" fmla="*/ 5180868 h 12191991"/>
              <a:gd name="connsiteX487" fmla="*/ 6080727 w 6858000"/>
              <a:gd name="connsiteY487" fmla="*/ 5180868 h 12191991"/>
              <a:gd name="connsiteX488" fmla="*/ 6080727 w 6858000"/>
              <a:gd name="connsiteY488" fmla="*/ 5616206 h 12191991"/>
              <a:gd name="connsiteX489" fmla="*/ 6284076 w 6858000"/>
              <a:gd name="connsiteY489" fmla="*/ 5616206 h 12191991"/>
              <a:gd name="connsiteX490" fmla="*/ 6284076 w 6858000"/>
              <a:gd name="connsiteY490" fmla="*/ 5416537 h 12191991"/>
              <a:gd name="connsiteX491" fmla="*/ 6080727 w 6858000"/>
              <a:gd name="connsiteY491" fmla="*/ 5416537 h 12191991"/>
              <a:gd name="connsiteX492" fmla="*/ 6080727 w 6858000"/>
              <a:gd name="connsiteY492" fmla="*/ 5851875 h 12191991"/>
              <a:gd name="connsiteX493" fmla="*/ 6284076 w 6858000"/>
              <a:gd name="connsiteY493" fmla="*/ 5851875 h 12191991"/>
              <a:gd name="connsiteX494" fmla="*/ 6284076 w 6858000"/>
              <a:gd name="connsiteY494" fmla="*/ 5652206 h 12191991"/>
              <a:gd name="connsiteX495" fmla="*/ 6080727 w 6858000"/>
              <a:gd name="connsiteY495" fmla="*/ 5652206 h 12191991"/>
              <a:gd name="connsiteX496" fmla="*/ 6080727 w 6858000"/>
              <a:gd name="connsiteY496" fmla="*/ 6087544 h 12191991"/>
              <a:gd name="connsiteX497" fmla="*/ 6284076 w 6858000"/>
              <a:gd name="connsiteY497" fmla="*/ 6087544 h 12191991"/>
              <a:gd name="connsiteX498" fmla="*/ 6284076 w 6858000"/>
              <a:gd name="connsiteY498" fmla="*/ 5887875 h 12191991"/>
              <a:gd name="connsiteX499" fmla="*/ 6080727 w 6858000"/>
              <a:gd name="connsiteY499" fmla="*/ 5887875 h 12191991"/>
              <a:gd name="connsiteX500" fmla="*/ 6080727 w 6858000"/>
              <a:gd name="connsiteY500" fmla="*/ 6323213 h 12191991"/>
              <a:gd name="connsiteX501" fmla="*/ 6284076 w 6858000"/>
              <a:gd name="connsiteY501" fmla="*/ 6323213 h 12191991"/>
              <a:gd name="connsiteX502" fmla="*/ 6284076 w 6858000"/>
              <a:gd name="connsiteY502" fmla="*/ 6123544 h 12191991"/>
              <a:gd name="connsiteX503" fmla="*/ 6080727 w 6858000"/>
              <a:gd name="connsiteY503" fmla="*/ 6123544 h 12191991"/>
              <a:gd name="connsiteX504" fmla="*/ 6080727 w 6858000"/>
              <a:gd name="connsiteY504" fmla="*/ 6558880 h 12191991"/>
              <a:gd name="connsiteX505" fmla="*/ 6284076 w 6858000"/>
              <a:gd name="connsiteY505" fmla="*/ 6558880 h 12191991"/>
              <a:gd name="connsiteX506" fmla="*/ 6284076 w 6858000"/>
              <a:gd name="connsiteY506" fmla="*/ 6359212 h 12191991"/>
              <a:gd name="connsiteX507" fmla="*/ 6080727 w 6858000"/>
              <a:gd name="connsiteY507" fmla="*/ 6359212 h 12191991"/>
              <a:gd name="connsiteX508" fmla="*/ 6080727 w 6858000"/>
              <a:gd name="connsiteY508" fmla="*/ 6794548 h 12191991"/>
              <a:gd name="connsiteX509" fmla="*/ 6284076 w 6858000"/>
              <a:gd name="connsiteY509" fmla="*/ 6794548 h 12191991"/>
              <a:gd name="connsiteX510" fmla="*/ 6284076 w 6858000"/>
              <a:gd name="connsiteY510" fmla="*/ 6594880 h 12191991"/>
              <a:gd name="connsiteX511" fmla="*/ 6080727 w 6858000"/>
              <a:gd name="connsiteY511" fmla="*/ 6594880 h 12191991"/>
              <a:gd name="connsiteX512" fmla="*/ 6080727 w 6858000"/>
              <a:gd name="connsiteY512" fmla="*/ 7030218 h 12191991"/>
              <a:gd name="connsiteX513" fmla="*/ 6284076 w 6858000"/>
              <a:gd name="connsiteY513" fmla="*/ 7030218 h 12191991"/>
              <a:gd name="connsiteX514" fmla="*/ 6284076 w 6858000"/>
              <a:gd name="connsiteY514" fmla="*/ 6830548 h 12191991"/>
              <a:gd name="connsiteX515" fmla="*/ 6080727 w 6858000"/>
              <a:gd name="connsiteY515" fmla="*/ 6830548 h 12191991"/>
              <a:gd name="connsiteX516" fmla="*/ 6080727 w 6858000"/>
              <a:gd name="connsiteY516" fmla="*/ 7265887 h 12191991"/>
              <a:gd name="connsiteX517" fmla="*/ 6284076 w 6858000"/>
              <a:gd name="connsiteY517" fmla="*/ 7265887 h 12191991"/>
              <a:gd name="connsiteX518" fmla="*/ 6284076 w 6858000"/>
              <a:gd name="connsiteY518" fmla="*/ 7066216 h 12191991"/>
              <a:gd name="connsiteX519" fmla="*/ 6080727 w 6858000"/>
              <a:gd name="connsiteY519" fmla="*/ 7066216 h 12191991"/>
              <a:gd name="connsiteX520" fmla="*/ 6080727 w 6858000"/>
              <a:gd name="connsiteY520" fmla="*/ 7501556 h 12191991"/>
              <a:gd name="connsiteX521" fmla="*/ 6284076 w 6858000"/>
              <a:gd name="connsiteY521" fmla="*/ 7501556 h 12191991"/>
              <a:gd name="connsiteX522" fmla="*/ 6284076 w 6858000"/>
              <a:gd name="connsiteY522" fmla="*/ 7301889 h 12191991"/>
              <a:gd name="connsiteX523" fmla="*/ 6080727 w 6858000"/>
              <a:gd name="connsiteY523" fmla="*/ 7301889 h 12191991"/>
              <a:gd name="connsiteX524" fmla="*/ 6080727 w 6858000"/>
              <a:gd name="connsiteY524" fmla="*/ 7737224 h 12191991"/>
              <a:gd name="connsiteX525" fmla="*/ 6284076 w 6858000"/>
              <a:gd name="connsiteY525" fmla="*/ 7737224 h 12191991"/>
              <a:gd name="connsiteX526" fmla="*/ 6284076 w 6858000"/>
              <a:gd name="connsiteY526" fmla="*/ 7537556 h 12191991"/>
              <a:gd name="connsiteX527" fmla="*/ 6080727 w 6858000"/>
              <a:gd name="connsiteY527" fmla="*/ 7537556 h 12191991"/>
              <a:gd name="connsiteX528" fmla="*/ 6080727 w 6858000"/>
              <a:gd name="connsiteY528" fmla="*/ 7972894 h 12191991"/>
              <a:gd name="connsiteX529" fmla="*/ 6284076 w 6858000"/>
              <a:gd name="connsiteY529" fmla="*/ 7972894 h 12191991"/>
              <a:gd name="connsiteX530" fmla="*/ 6284076 w 6858000"/>
              <a:gd name="connsiteY530" fmla="*/ 7773226 h 12191991"/>
              <a:gd name="connsiteX531" fmla="*/ 6080727 w 6858000"/>
              <a:gd name="connsiteY531" fmla="*/ 7773226 h 12191991"/>
              <a:gd name="connsiteX532" fmla="*/ 6080727 w 6858000"/>
              <a:gd name="connsiteY532" fmla="*/ 8208560 h 12191991"/>
              <a:gd name="connsiteX533" fmla="*/ 6284076 w 6858000"/>
              <a:gd name="connsiteY533" fmla="*/ 8208560 h 12191991"/>
              <a:gd name="connsiteX534" fmla="*/ 6284076 w 6858000"/>
              <a:gd name="connsiteY534" fmla="*/ 8008890 h 12191991"/>
              <a:gd name="connsiteX535" fmla="*/ 6080727 w 6858000"/>
              <a:gd name="connsiteY535" fmla="*/ 8008890 h 12191991"/>
              <a:gd name="connsiteX536" fmla="*/ 6080727 w 6858000"/>
              <a:gd name="connsiteY536" fmla="*/ 8444229 h 12191991"/>
              <a:gd name="connsiteX537" fmla="*/ 6284076 w 6858000"/>
              <a:gd name="connsiteY537" fmla="*/ 8444229 h 12191991"/>
              <a:gd name="connsiteX538" fmla="*/ 6284076 w 6858000"/>
              <a:gd name="connsiteY538" fmla="*/ 8244560 h 12191991"/>
              <a:gd name="connsiteX539" fmla="*/ 6080727 w 6858000"/>
              <a:gd name="connsiteY539" fmla="*/ 8244560 h 12191991"/>
              <a:gd name="connsiteX540" fmla="*/ 6080727 w 6858000"/>
              <a:gd name="connsiteY540" fmla="*/ 8679895 h 12191991"/>
              <a:gd name="connsiteX541" fmla="*/ 6284076 w 6858000"/>
              <a:gd name="connsiteY541" fmla="*/ 8679895 h 12191991"/>
              <a:gd name="connsiteX542" fmla="*/ 6284076 w 6858000"/>
              <a:gd name="connsiteY542" fmla="*/ 8480228 h 12191991"/>
              <a:gd name="connsiteX543" fmla="*/ 6080727 w 6858000"/>
              <a:gd name="connsiteY543" fmla="*/ 8480228 h 12191991"/>
              <a:gd name="connsiteX544" fmla="*/ 6080727 w 6858000"/>
              <a:gd name="connsiteY544" fmla="*/ 8915565 h 12191991"/>
              <a:gd name="connsiteX545" fmla="*/ 6284076 w 6858000"/>
              <a:gd name="connsiteY545" fmla="*/ 8915565 h 12191991"/>
              <a:gd name="connsiteX546" fmla="*/ 6284076 w 6858000"/>
              <a:gd name="connsiteY546" fmla="*/ 8715895 h 12191991"/>
              <a:gd name="connsiteX547" fmla="*/ 6080727 w 6858000"/>
              <a:gd name="connsiteY547" fmla="*/ 8715895 h 12191991"/>
              <a:gd name="connsiteX548" fmla="*/ 6080727 w 6858000"/>
              <a:gd name="connsiteY548" fmla="*/ 9151235 h 12191991"/>
              <a:gd name="connsiteX549" fmla="*/ 6284076 w 6858000"/>
              <a:gd name="connsiteY549" fmla="*/ 9151235 h 12191991"/>
              <a:gd name="connsiteX550" fmla="*/ 6284076 w 6858000"/>
              <a:gd name="connsiteY550" fmla="*/ 8951565 h 12191991"/>
              <a:gd name="connsiteX551" fmla="*/ 6080727 w 6858000"/>
              <a:gd name="connsiteY551" fmla="*/ 8951565 h 12191991"/>
              <a:gd name="connsiteX552" fmla="*/ 6080727 w 6858000"/>
              <a:gd name="connsiteY552" fmla="*/ 9386903 h 12191991"/>
              <a:gd name="connsiteX553" fmla="*/ 6284076 w 6858000"/>
              <a:gd name="connsiteY553" fmla="*/ 9386903 h 12191991"/>
              <a:gd name="connsiteX554" fmla="*/ 6284076 w 6858000"/>
              <a:gd name="connsiteY554" fmla="*/ 9187234 h 12191991"/>
              <a:gd name="connsiteX555" fmla="*/ 6080727 w 6858000"/>
              <a:gd name="connsiteY555" fmla="*/ 9187234 h 12191991"/>
              <a:gd name="connsiteX556" fmla="*/ 6080727 w 6858000"/>
              <a:gd name="connsiteY556" fmla="*/ 9622571 h 12191991"/>
              <a:gd name="connsiteX557" fmla="*/ 6284076 w 6858000"/>
              <a:gd name="connsiteY557" fmla="*/ 9622571 h 12191991"/>
              <a:gd name="connsiteX558" fmla="*/ 6284076 w 6858000"/>
              <a:gd name="connsiteY558" fmla="*/ 9422903 h 12191991"/>
              <a:gd name="connsiteX559" fmla="*/ 6080727 w 6858000"/>
              <a:gd name="connsiteY559" fmla="*/ 9422903 h 12191991"/>
              <a:gd name="connsiteX560" fmla="*/ 6080727 w 6858000"/>
              <a:gd name="connsiteY560" fmla="*/ 9858240 h 12191991"/>
              <a:gd name="connsiteX561" fmla="*/ 6284076 w 6858000"/>
              <a:gd name="connsiteY561" fmla="*/ 9858240 h 12191991"/>
              <a:gd name="connsiteX562" fmla="*/ 6284076 w 6858000"/>
              <a:gd name="connsiteY562" fmla="*/ 9658571 h 12191991"/>
              <a:gd name="connsiteX563" fmla="*/ 6080727 w 6858000"/>
              <a:gd name="connsiteY563" fmla="*/ 9658571 h 12191991"/>
              <a:gd name="connsiteX564" fmla="*/ 6080727 w 6858000"/>
              <a:gd name="connsiteY564" fmla="*/ 10093908 h 12191991"/>
              <a:gd name="connsiteX565" fmla="*/ 6284076 w 6858000"/>
              <a:gd name="connsiteY565" fmla="*/ 10093908 h 12191991"/>
              <a:gd name="connsiteX566" fmla="*/ 6284076 w 6858000"/>
              <a:gd name="connsiteY566" fmla="*/ 9894240 h 12191991"/>
              <a:gd name="connsiteX567" fmla="*/ 6080727 w 6858000"/>
              <a:gd name="connsiteY567" fmla="*/ 9894240 h 12191991"/>
              <a:gd name="connsiteX568" fmla="*/ 6080727 w 6858000"/>
              <a:gd name="connsiteY568" fmla="*/ 10329579 h 12191991"/>
              <a:gd name="connsiteX569" fmla="*/ 6284076 w 6858000"/>
              <a:gd name="connsiteY569" fmla="*/ 10329579 h 12191991"/>
              <a:gd name="connsiteX570" fmla="*/ 6284076 w 6858000"/>
              <a:gd name="connsiteY570" fmla="*/ 10129911 h 12191991"/>
              <a:gd name="connsiteX571" fmla="*/ 6080727 w 6858000"/>
              <a:gd name="connsiteY571" fmla="*/ 10129911 h 12191991"/>
              <a:gd name="connsiteX572" fmla="*/ 6080727 w 6858000"/>
              <a:gd name="connsiteY572" fmla="*/ 10565248 h 12191991"/>
              <a:gd name="connsiteX573" fmla="*/ 6284076 w 6858000"/>
              <a:gd name="connsiteY573" fmla="*/ 10565248 h 12191991"/>
              <a:gd name="connsiteX574" fmla="*/ 6284076 w 6858000"/>
              <a:gd name="connsiteY574" fmla="*/ 10365579 h 12191991"/>
              <a:gd name="connsiteX575" fmla="*/ 6080727 w 6858000"/>
              <a:gd name="connsiteY575" fmla="*/ 10365579 h 12191991"/>
              <a:gd name="connsiteX576" fmla="*/ 6080727 w 6858000"/>
              <a:gd name="connsiteY576" fmla="*/ 10800917 h 12191991"/>
              <a:gd name="connsiteX577" fmla="*/ 6284076 w 6858000"/>
              <a:gd name="connsiteY577" fmla="*/ 10800917 h 12191991"/>
              <a:gd name="connsiteX578" fmla="*/ 6284076 w 6858000"/>
              <a:gd name="connsiteY578" fmla="*/ 10601248 h 12191991"/>
              <a:gd name="connsiteX579" fmla="*/ 6080727 w 6858000"/>
              <a:gd name="connsiteY579" fmla="*/ 10601248 h 12191991"/>
              <a:gd name="connsiteX580" fmla="*/ 6080727 w 6858000"/>
              <a:gd name="connsiteY580" fmla="*/ 11036585 h 12191991"/>
              <a:gd name="connsiteX581" fmla="*/ 6284076 w 6858000"/>
              <a:gd name="connsiteY581" fmla="*/ 11036585 h 12191991"/>
              <a:gd name="connsiteX582" fmla="*/ 6284076 w 6858000"/>
              <a:gd name="connsiteY582" fmla="*/ 10836917 h 12191991"/>
              <a:gd name="connsiteX583" fmla="*/ 6080727 w 6858000"/>
              <a:gd name="connsiteY583" fmla="*/ 10836917 h 12191991"/>
              <a:gd name="connsiteX584" fmla="*/ 6080727 w 6858000"/>
              <a:gd name="connsiteY584" fmla="*/ 11272254 h 12191991"/>
              <a:gd name="connsiteX585" fmla="*/ 6284076 w 6858000"/>
              <a:gd name="connsiteY585" fmla="*/ 11272254 h 12191991"/>
              <a:gd name="connsiteX586" fmla="*/ 6284076 w 6858000"/>
              <a:gd name="connsiteY586" fmla="*/ 11072585 h 12191991"/>
              <a:gd name="connsiteX587" fmla="*/ 6080727 w 6858000"/>
              <a:gd name="connsiteY587" fmla="*/ 11072585 h 12191991"/>
              <a:gd name="connsiteX588" fmla="*/ 6080727 w 6858000"/>
              <a:gd name="connsiteY588" fmla="*/ 11507923 h 12191991"/>
              <a:gd name="connsiteX589" fmla="*/ 6284076 w 6858000"/>
              <a:gd name="connsiteY589" fmla="*/ 11507923 h 12191991"/>
              <a:gd name="connsiteX590" fmla="*/ 6284076 w 6858000"/>
              <a:gd name="connsiteY590" fmla="*/ 11308254 h 12191991"/>
              <a:gd name="connsiteX591" fmla="*/ 6080727 w 6858000"/>
              <a:gd name="connsiteY591" fmla="*/ 11308254 h 12191991"/>
              <a:gd name="connsiteX592" fmla="*/ 6080727 w 6858000"/>
              <a:gd name="connsiteY592" fmla="*/ 11743591 h 12191991"/>
              <a:gd name="connsiteX593" fmla="*/ 6284076 w 6858000"/>
              <a:gd name="connsiteY593" fmla="*/ 11743591 h 12191991"/>
              <a:gd name="connsiteX594" fmla="*/ 6284076 w 6858000"/>
              <a:gd name="connsiteY594" fmla="*/ 11543923 h 12191991"/>
              <a:gd name="connsiteX595" fmla="*/ 6080727 w 6858000"/>
              <a:gd name="connsiteY595" fmla="*/ 11543923 h 12191991"/>
              <a:gd name="connsiteX596" fmla="*/ 6080727 w 6858000"/>
              <a:gd name="connsiteY596" fmla="*/ 11979260 h 12191991"/>
              <a:gd name="connsiteX597" fmla="*/ 6284076 w 6858000"/>
              <a:gd name="connsiteY597" fmla="*/ 11979260 h 12191991"/>
              <a:gd name="connsiteX598" fmla="*/ 6284076 w 6858000"/>
              <a:gd name="connsiteY598" fmla="*/ 11779591 h 12191991"/>
              <a:gd name="connsiteX599" fmla="*/ 6080727 w 6858000"/>
              <a:gd name="connsiteY599" fmla="*/ 11779591 h 12191991"/>
              <a:gd name="connsiteX600" fmla="*/ 5841378 w 6858000"/>
              <a:gd name="connsiteY600" fmla="*/ 431488 h 12191991"/>
              <a:gd name="connsiteX601" fmla="*/ 6044727 w 6858000"/>
              <a:gd name="connsiteY601" fmla="*/ 431488 h 12191991"/>
              <a:gd name="connsiteX602" fmla="*/ 6044727 w 6858000"/>
              <a:gd name="connsiteY602" fmla="*/ 231816 h 12191991"/>
              <a:gd name="connsiteX603" fmla="*/ 5841378 w 6858000"/>
              <a:gd name="connsiteY603" fmla="*/ 231816 h 12191991"/>
              <a:gd name="connsiteX604" fmla="*/ 5841378 w 6858000"/>
              <a:gd name="connsiteY604" fmla="*/ 667157 h 12191991"/>
              <a:gd name="connsiteX605" fmla="*/ 6044727 w 6858000"/>
              <a:gd name="connsiteY605" fmla="*/ 667157 h 12191991"/>
              <a:gd name="connsiteX606" fmla="*/ 6044727 w 6858000"/>
              <a:gd name="connsiteY606" fmla="*/ 467488 h 12191991"/>
              <a:gd name="connsiteX607" fmla="*/ 5841378 w 6858000"/>
              <a:gd name="connsiteY607" fmla="*/ 467488 h 12191991"/>
              <a:gd name="connsiteX608" fmla="*/ 5841378 w 6858000"/>
              <a:gd name="connsiteY608" fmla="*/ 902826 h 12191991"/>
              <a:gd name="connsiteX609" fmla="*/ 6044727 w 6858000"/>
              <a:gd name="connsiteY609" fmla="*/ 902826 h 12191991"/>
              <a:gd name="connsiteX610" fmla="*/ 6044727 w 6858000"/>
              <a:gd name="connsiteY610" fmla="*/ 703157 h 12191991"/>
              <a:gd name="connsiteX611" fmla="*/ 5841378 w 6858000"/>
              <a:gd name="connsiteY611" fmla="*/ 703157 h 12191991"/>
              <a:gd name="connsiteX612" fmla="*/ 5841378 w 6858000"/>
              <a:gd name="connsiteY612" fmla="*/ 1138495 h 12191991"/>
              <a:gd name="connsiteX613" fmla="*/ 6044727 w 6858000"/>
              <a:gd name="connsiteY613" fmla="*/ 1138495 h 12191991"/>
              <a:gd name="connsiteX614" fmla="*/ 6044727 w 6858000"/>
              <a:gd name="connsiteY614" fmla="*/ 938826 h 12191991"/>
              <a:gd name="connsiteX615" fmla="*/ 5841378 w 6858000"/>
              <a:gd name="connsiteY615" fmla="*/ 938826 h 12191991"/>
              <a:gd name="connsiteX616" fmla="*/ 5841378 w 6858000"/>
              <a:gd name="connsiteY616" fmla="*/ 1374164 h 12191991"/>
              <a:gd name="connsiteX617" fmla="*/ 6044727 w 6858000"/>
              <a:gd name="connsiteY617" fmla="*/ 1374164 h 12191991"/>
              <a:gd name="connsiteX618" fmla="*/ 6044727 w 6858000"/>
              <a:gd name="connsiteY618" fmla="*/ 1174495 h 12191991"/>
              <a:gd name="connsiteX619" fmla="*/ 5841378 w 6858000"/>
              <a:gd name="connsiteY619" fmla="*/ 1174495 h 12191991"/>
              <a:gd name="connsiteX620" fmla="*/ 5841378 w 6858000"/>
              <a:gd name="connsiteY620" fmla="*/ 1609833 h 12191991"/>
              <a:gd name="connsiteX621" fmla="*/ 6044727 w 6858000"/>
              <a:gd name="connsiteY621" fmla="*/ 1609833 h 12191991"/>
              <a:gd name="connsiteX622" fmla="*/ 6044727 w 6858000"/>
              <a:gd name="connsiteY622" fmla="*/ 1410164 h 12191991"/>
              <a:gd name="connsiteX623" fmla="*/ 5841378 w 6858000"/>
              <a:gd name="connsiteY623" fmla="*/ 1410164 h 12191991"/>
              <a:gd name="connsiteX624" fmla="*/ 5841378 w 6858000"/>
              <a:gd name="connsiteY624" fmla="*/ 1845502 h 12191991"/>
              <a:gd name="connsiteX625" fmla="*/ 6044727 w 6858000"/>
              <a:gd name="connsiteY625" fmla="*/ 1845502 h 12191991"/>
              <a:gd name="connsiteX626" fmla="*/ 6044727 w 6858000"/>
              <a:gd name="connsiteY626" fmla="*/ 1645833 h 12191991"/>
              <a:gd name="connsiteX627" fmla="*/ 5841378 w 6858000"/>
              <a:gd name="connsiteY627" fmla="*/ 1645833 h 12191991"/>
              <a:gd name="connsiteX628" fmla="*/ 5841378 w 6858000"/>
              <a:gd name="connsiteY628" fmla="*/ 2081171 h 12191991"/>
              <a:gd name="connsiteX629" fmla="*/ 6044727 w 6858000"/>
              <a:gd name="connsiteY629" fmla="*/ 2081171 h 12191991"/>
              <a:gd name="connsiteX630" fmla="*/ 6044727 w 6858000"/>
              <a:gd name="connsiteY630" fmla="*/ 1881502 h 12191991"/>
              <a:gd name="connsiteX631" fmla="*/ 5841378 w 6858000"/>
              <a:gd name="connsiteY631" fmla="*/ 1881502 h 12191991"/>
              <a:gd name="connsiteX632" fmla="*/ 5841378 w 6858000"/>
              <a:gd name="connsiteY632" fmla="*/ 2316840 h 12191991"/>
              <a:gd name="connsiteX633" fmla="*/ 6044727 w 6858000"/>
              <a:gd name="connsiteY633" fmla="*/ 2316840 h 12191991"/>
              <a:gd name="connsiteX634" fmla="*/ 6044727 w 6858000"/>
              <a:gd name="connsiteY634" fmla="*/ 2117171 h 12191991"/>
              <a:gd name="connsiteX635" fmla="*/ 5841378 w 6858000"/>
              <a:gd name="connsiteY635" fmla="*/ 2117171 h 12191991"/>
              <a:gd name="connsiteX636" fmla="*/ 5841378 w 6858000"/>
              <a:gd name="connsiteY636" fmla="*/ 2552509 h 12191991"/>
              <a:gd name="connsiteX637" fmla="*/ 6044727 w 6858000"/>
              <a:gd name="connsiteY637" fmla="*/ 2552509 h 12191991"/>
              <a:gd name="connsiteX638" fmla="*/ 6044727 w 6858000"/>
              <a:gd name="connsiteY638" fmla="*/ 2352840 h 12191991"/>
              <a:gd name="connsiteX639" fmla="*/ 5841378 w 6858000"/>
              <a:gd name="connsiteY639" fmla="*/ 2352840 h 12191991"/>
              <a:gd name="connsiteX640" fmla="*/ 5841378 w 6858000"/>
              <a:gd name="connsiteY640" fmla="*/ 2788178 h 12191991"/>
              <a:gd name="connsiteX641" fmla="*/ 6044727 w 6858000"/>
              <a:gd name="connsiteY641" fmla="*/ 2788178 h 12191991"/>
              <a:gd name="connsiteX642" fmla="*/ 6044727 w 6858000"/>
              <a:gd name="connsiteY642" fmla="*/ 2588509 h 12191991"/>
              <a:gd name="connsiteX643" fmla="*/ 5841378 w 6858000"/>
              <a:gd name="connsiteY643" fmla="*/ 2588509 h 12191991"/>
              <a:gd name="connsiteX644" fmla="*/ 5841378 w 6858000"/>
              <a:gd name="connsiteY644" fmla="*/ 3023847 h 12191991"/>
              <a:gd name="connsiteX645" fmla="*/ 6044727 w 6858000"/>
              <a:gd name="connsiteY645" fmla="*/ 3023847 h 12191991"/>
              <a:gd name="connsiteX646" fmla="*/ 6044727 w 6858000"/>
              <a:gd name="connsiteY646" fmla="*/ 2824178 h 12191991"/>
              <a:gd name="connsiteX647" fmla="*/ 5841378 w 6858000"/>
              <a:gd name="connsiteY647" fmla="*/ 2824178 h 12191991"/>
              <a:gd name="connsiteX648" fmla="*/ 5841378 w 6858000"/>
              <a:gd name="connsiteY648" fmla="*/ 3259516 h 12191991"/>
              <a:gd name="connsiteX649" fmla="*/ 6044727 w 6858000"/>
              <a:gd name="connsiteY649" fmla="*/ 3259516 h 12191991"/>
              <a:gd name="connsiteX650" fmla="*/ 6044727 w 6858000"/>
              <a:gd name="connsiteY650" fmla="*/ 3059847 h 12191991"/>
              <a:gd name="connsiteX651" fmla="*/ 5841378 w 6858000"/>
              <a:gd name="connsiteY651" fmla="*/ 3059847 h 12191991"/>
              <a:gd name="connsiteX652" fmla="*/ 5841378 w 6858000"/>
              <a:gd name="connsiteY652" fmla="*/ 3495185 h 12191991"/>
              <a:gd name="connsiteX653" fmla="*/ 6044727 w 6858000"/>
              <a:gd name="connsiteY653" fmla="*/ 3495185 h 12191991"/>
              <a:gd name="connsiteX654" fmla="*/ 6044727 w 6858000"/>
              <a:gd name="connsiteY654" fmla="*/ 3295516 h 12191991"/>
              <a:gd name="connsiteX655" fmla="*/ 5841378 w 6858000"/>
              <a:gd name="connsiteY655" fmla="*/ 3295516 h 12191991"/>
              <a:gd name="connsiteX656" fmla="*/ 5841378 w 6858000"/>
              <a:gd name="connsiteY656" fmla="*/ 3730854 h 12191991"/>
              <a:gd name="connsiteX657" fmla="*/ 6044727 w 6858000"/>
              <a:gd name="connsiteY657" fmla="*/ 3730854 h 12191991"/>
              <a:gd name="connsiteX658" fmla="*/ 6044727 w 6858000"/>
              <a:gd name="connsiteY658" fmla="*/ 3531185 h 12191991"/>
              <a:gd name="connsiteX659" fmla="*/ 5841378 w 6858000"/>
              <a:gd name="connsiteY659" fmla="*/ 3531185 h 12191991"/>
              <a:gd name="connsiteX660" fmla="*/ 5841378 w 6858000"/>
              <a:gd name="connsiteY660" fmla="*/ 3966523 h 12191991"/>
              <a:gd name="connsiteX661" fmla="*/ 6044727 w 6858000"/>
              <a:gd name="connsiteY661" fmla="*/ 3966523 h 12191991"/>
              <a:gd name="connsiteX662" fmla="*/ 6044727 w 6858000"/>
              <a:gd name="connsiteY662" fmla="*/ 3766854 h 12191991"/>
              <a:gd name="connsiteX663" fmla="*/ 5841378 w 6858000"/>
              <a:gd name="connsiteY663" fmla="*/ 3766854 h 12191991"/>
              <a:gd name="connsiteX664" fmla="*/ 5841378 w 6858000"/>
              <a:gd name="connsiteY664" fmla="*/ 4202192 h 12191991"/>
              <a:gd name="connsiteX665" fmla="*/ 6044727 w 6858000"/>
              <a:gd name="connsiteY665" fmla="*/ 4202192 h 12191991"/>
              <a:gd name="connsiteX666" fmla="*/ 6044727 w 6858000"/>
              <a:gd name="connsiteY666" fmla="*/ 4002523 h 12191991"/>
              <a:gd name="connsiteX667" fmla="*/ 5841378 w 6858000"/>
              <a:gd name="connsiteY667" fmla="*/ 4002523 h 12191991"/>
              <a:gd name="connsiteX668" fmla="*/ 5841378 w 6858000"/>
              <a:gd name="connsiteY668" fmla="*/ 4437861 h 12191991"/>
              <a:gd name="connsiteX669" fmla="*/ 6044727 w 6858000"/>
              <a:gd name="connsiteY669" fmla="*/ 4437861 h 12191991"/>
              <a:gd name="connsiteX670" fmla="*/ 6044727 w 6858000"/>
              <a:gd name="connsiteY670" fmla="*/ 4238192 h 12191991"/>
              <a:gd name="connsiteX671" fmla="*/ 5841378 w 6858000"/>
              <a:gd name="connsiteY671" fmla="*/ 4238192 h 12191991"/>
              <a:gd name="connsiteX672" fmla="*/ 5841378 w 6858000"/>
              <a:gd name="connsiteY672" fmla="*/ 4673530 h 12191991"/>
              <a:gd name="connsiteX673" fmla="*/ 6044727 w 6858000"/>
              <a:gd name="connsiteY673" fmla="*/ 4673530 h 12191991"/>
              <a:gd name="connsiteX674" fmla="*/ 6044727 w 6858000"/>
              <a:gd name="connsiteY674" fmla="*/ 4473861 h 12191991"/>
              <a:gd name="connsiteX675" fmla="*/ 5841378 w 6858000"/>
              <a:gd name="connsiteY675" fmla="*/ 4473861 h 12191991"/>
              <a:gd name="connsiteX676" fmla="*/ 5841378 w 6858000"/>
              <a:gd name="connsiteY676" fmla="*/ 4909199 h 12191991"/>
              <a:gd name="connsiteX677" fmla="*/ 6044727 w 6858000"/>
              <a:gd name="connsiteY677" fmla="*/ 4909199 h 12191991"/>
              <a:gd name="connsiteX678" fmla="*/ 6044727 w 6858000"/>
              <a:gd name="connsiteY678" fmla="*/ 4709530 h 12191991"/>
              <a:gd name="connsiteX679" fmla="*/ 5841378 w 6858000"/>
              <a:gd name="connsiteY679" fmla="*/ 4709530 h 12191991"/>
              <a:gd name="connsiteX680" fmla="*/ 5841378 w 6858000"/>
              <a:gd name="connsiteY680" fmla="*/ 5144868 h 12191991"/>
              <a:gd name="connsiteX681" fmla="*/ 6044727 w 6858000"/>
              <a:gd name="connsiteY681" fmla="*/ 5144868 h 12191991"/>
              <a:gd name="connsiteX682" fmla="*/ 6044727 w 6858000"/>
              <a:gd name="connsiteY682" fmla="*/ 4945199 h 12191991"/>
              <a:gd name="connsiteX683" fmla="*/ 5841378 w 6858000"/>
              <a:gd name="connsiteY683" fmla="*/ 4945199 h 12191991"/>
              <a:gd name="connsiteX684" fmla="*/ 5841378 w 6858000"/>
              <a:gd name="connsiteY684" fmla="*/ 5380537 h 12191991"/>
              <a:gd name="connsiteX685" fmla="*/ 6044727 w 6858000"/>
              <a:gd name="connsiteY685" fmla="*/ 5380537 h 12191991"/>
              <a:gd name="connsiteX686" fmla="*/ 6044727 w 6858000"/>
              <a:gd name="connsiteY686" fmla="*/ 5180868 h 12191991"/>
              <a:gd name="connsiteX687" fmla="*/ 5841378 w 6858000"/>
              <a:gd name="connsiteY687" fmla="*/ 5180868 h 12191991"/>
              <a:gd name="connsiteX688" fmla="*/ 5841378 w 6858000"/>
              <a:gd name="connsiteY688" fmla="*/ 5616206 h 12191991"/>
              <a:gd name="connsiteX689" fmla="*/ 6044727 w 6858000"/>
              <a:gd name="connsiteY689" fmla="*/ 5616206 h 12191991"/>
              <a:gd name="connsiteX690" fmla="*/ 6044727 w 6858000"/>
              <a:gd name="connsiteY690" fmla="*/ 5416537 h 12191991"/>
              <a:gd name="connsiteX691" fmla="*/ 5841378 w 6858000"/>
              <a:gd name="connsiteY691" fmla="*/ 5416537 h 12191991"/>
              <a:gd name="connsiteX692" fmla="*/ 5841378 w 6858000"/>
              <a:gd name="connsiteY692" fmla="*/ 5851875 h 12191991"/>
              <a:gd name="connsiteX693" fmla="*/ 6044727 w 6858000"/>
              <a:gd name="connsiteY693" fmla="*/ 5851875 h 12191991"/>
              <a:gd name="connsiteX694" fmla="*/ 6044727 w 6858000"/>
              <a:gd name="connsiteY694" fmla="*/ 5652206 h 12191991"/>
              <a:gd name="connsiteX695" fmla="*/ 5841378 w 6858000"/>
              <a:gd name="connsiteY695" fmla="*/ 5652206 h 12191991"/>
              <a:gd name="connsiteX696" fmla="*/ 5841378 w 6858000"/>
              <a:gd name="connsiteY696" fmla="*/ 6087544 h 12191991"/>
              <a:gd name="connsiteX697" fmla="*/ 6044727 w 6858000"/>
              <a:gd name="connsiteY697" fmla="*/ 6087544 h 12191991"/>
              <a:gd name="connsiteX698" fmla="*/ 6044727 w 6858000"/>
              <a:gd name="connsiteY698" fmla="*/ 5887875 h 12191991"/>
              <a:gd name="connsiteX699" fmla="*/ 5841378 w 6858000"/>
              <a:gd name="connsiteY699" fmla="*/ 5887875 h 12191991"/>
              <a:gd name="connsiteX700" fmla="*/ 5841378 w 6858000"/>
              <a:gd name="connsiteY700" fmla="*/ 6323213 h 12191991"/>
              <a:gd name="connsiteX701" fmla="*/ 6044727 w 6858000"/>
              <a:gd name="connsiteY701" fmla="*/ 6323213 h 12191991"/>
              <a:gd name="connsiteX702" fmla="*/ 6044727 w 6858000"/>
              <a:gd name="connsiteY702" fmla="*/ 6123544 h 12191991"/>
              <a:gd name="connsiteX703" fmla="*/ 5841378 w 6858000"/>
              <a:gd name="connsiteY703" fmla="*/ 6123544 h 12191991"/>
              <a:gd name="connsiteX704" fmla="*/ 5841378 w 6858000"/>
              <a:gd name="connsiteY704" fmla="*/ 6558880 h 12191991"/>
              <a:gd name="connsiteX705" fmla="*/ 6044727 w 6858000"/>
              <a:gd name="connsiteY705" fmla="*/ 6558880 h 12191991"/>
              <a:gd name="connsiteX706" fmla="*/ 6044727 w 6858000"/>
              <a:gd name="connsiteY706" fmla="*/ 6359212 h 12191991"/>
              <a:gd name="connsiteX707" fmla="*/ 5841378 w 6858000"/>
              <a:gd name="connsiteY707" fmla="*/ 6359212 h 12191991"/>
              <a:gd name="connsiteX708" fmla="*/ 5841378 w 6858000"/>
              <a:gd name="connsiteY708" fmla="*/ 6794548 h 12191991"/>
              <a:gd name="connsiteX709" fmla="*/ 6044727 w 6858000"/>
              <a:gd name="connsiteY709" fmla="*/ 6794548 h 12191991"/>
              <a:gd name="connsiteX710" fmla="*/ 6044727 w 6858000"/>
              <a:gd name="connsiteY710" fmla="*/ 6594880 h 12191991"/>
              <a:gd name="connsiteX711" fmla="*/ 5841378 w 6858000"/>
              <a:gd name="connsiteY711" fmla="*/ 6594880 h 12191991"/>
              <a:gd name="connsiteX712" fmla="*/ 5841378 w 6858000"/>
              <a:gd name="connsiteY712" fmla="*/ 7030218 h 12191991"/>
              <a:gd name="connsiteX713" fmla="*/ 6044727 w 6858000"/>
              <a:gd name="connsiteY713" fmla="*/ 7030218 h 12191991"/>
              <a:gd name="connsiteX714" fmla="*/ 6044727 w 6858000"/>
              <a:gd name="connsiteY714" fmla="*/ 6830548 h 12191991"/>
              <a:gd name="connsiteX715" fmla="*/ 5841378 w 6858000"/>
              <a:gd name="connsiteY715" fmla="*/ 6830548 h 12191991"/>
              <a:gd name="connsiteX716" fmla="*/ 5841378 w 6858000"/>
              <a:gd name="connsiteY716" fmla="*/ 7265887 h 12191991"/>
              <a:gd name="connsiteX717" fmla="*/ 6044727 w 6858000"/>
              <a:gd name="connsiteY717" fmla="*/ 7265887 h 12191991"/>
              <a:gd name="connsiteX718" fmla="*/ 6044727 w 6858000"/>
              <a:gd name="connsiteY718" fmla="*/ 7066216 h 12191991"/>
              <a:gd name="connsiteX719" fmla="*/ 5841378 w 6858000"/>
              <a:gd name="connsiteY719" fmla="*/ 7066216 h 12191991"/>
              <a:gd name="connsiteX720" fmla="*/ 5841378 w 6858000"/>
              <a:gd name="connsiteY720" fmla="*/ 7501556 h 12191991"/>
              <a:gd name="connsiteX721" fmla="*/ 6044727 w 6858000"/>
              <a:gd name="connsiteY721" fmla="*/ 7501556 h 12191991"/>
              <a:gd name="connsiteX722" fmla="*/ 6044727 w 6858000"/>
              <a:gd name="connsiteY722" fmla="*/ 7301889 h 12191991"/>
              <a:gd name="connsiteX723" fmla="*/ 5841378 w 6858000"/>
              <a:gd name="connsiteY723" fmla="*/ 7301889 h 12191991"/>
              <a:gd name="connsiteX724" fmla="*/ 5841378 w 6858000"/>
              <a:gd name="connsiteY724" fmla="*/ 7737224 h 12191991"/>
              <a:gd name="connsiteX725" fmla="*/ 6044727 w 6858000"/>
              <a:gd name="connsiteY725" fmla="*/ 7737224 h 12191991"/>
              <a:gd name="connsiteX726" fmla="*/ 6044727 w 6858000"/>
              <a:gd name="connsiteY726" fmla="*/ 7537556 h 12191991"/>
              <a:gd name="connsiteX727" fmla="*/ 5841378 w 6858000"/>
              <a:gd name="connsiteY727" fmla="*/ 7537556 h 12191991"/>
              <a:gd name="connsiteX728" fmla="*/ 5841378 w 6858000"/>
              <a:gd name="connsiteY728" fmla="*/ 7972894 h 12191991"/>
              <a:gd name="connsiteX729" fmla="*/ 6044727 w 6858000"/>
              <a:gd name="connsiteY729" fmla="*/ 7972894 h 12191991"/>
              <a:gd name="connsiteX730" fmla="*/ 6044727 w 6858000"/>
              <a:gd name="connsiteY730" fmla="*/ 7773226 h 12191991"/>
              <a:gd name="connsiteX731" fmla="*/ 5841378 w 6858000"/>
              <a:gd name="connsiteY731" fmla="*/ 7773226 h 12191991"/>
              <a:gd name="connsiteX732" fmla="*/ 5841378 w 6858000"/>
              <a:gd name="connsiteY732" fmla="*/ 8208560 h 12191991"/>
              <a:gd name="connsiteX733" fmla="*/ 6044727 w 6858000"/>
              <a:gd name="connsiteY733" fmla="*/ 8208560 h 12191991"/>
              <a:gd name="connsiteX734" fmla="*/ 6044727 w 6858000"/>
              <a:gd name="connsiteY734" fmla="*/ 8008890 h 12191991"/>
              <a:gd name="connsiteX735" fmla="*/ 5841378 w 6858000"/>
              <a:gd name="connsiteY735" fmla="*/ 8008890 h 12191991"/>
              <a:gd name="connsiteX736" fmla="*/ 5841378 w 6858000"/>
              <a:gd name="connsiteY736" fmla="*/ 8444229 h 12191991"/>
              <a:gd name="connsiteX737" fmla="*/ 6044727 w 6858000"/>
              <a:gd name="connsiteY737" fmla="*/ 8444229 h 12191991"/>
              <a:gd name="connsiteX738" fmla="*/ 6044727 w 6858000"/>
              <a:gd name="connsiteY738" fmla="*/ 8244560 h 12191991"/>
              <a:gd name="connsiteX739" fmla="*/ 5841378 w 6858000"/>
              <a:gd name="connsiteY739" fmla="*/ 8244560 h 12191991"/>
              <a:gd name="connsiteX740" fmla="*/ 5841378 w 6858000"/>
              <a:gd name="connsiteY740" fmla="*/ 8679895 h 12191991"/>
              <a:gd name="connsiteX741" fmla="*/ 6044727 w 6858000"/>
              <a:gd name="connsiteY741" fmla="*/ 8679895 h 12191991"/>
              <a:gd name="connsiteX742" fmla="*/ 6044727 w 6858000"/>
              <a:gd name="connsiteY742" fmla="*/ 8480228 h 12191991"/>
              <a:gd name="connsiteX743" fmla="*/ 5841378 w 6858000"/>
              <a:gd name="connsiteY743" fmla="*/ 8480228 h 12191991"/>
              <a:gd name="connsiteX744" fmla="*/ 5841378 w 6858000"/>
              <a:gd name="connsiteY744" fmla="*/ 8915565 h 12191991"/>
              <a:gd name="connsiteX745" fmla="*/ 6044727 w 6858000"/>
              <a:gd name="connsiteY745" fmla="*/ 8915565 h 12191991"/>
              <a:gd name="connsiteX746" fmla="*/ 6044727 w 6858000"/>
              <a:gd name="connsiteY746" fmla="*/ 8715895 h 12191991"/>
              <a:gd name="connsiteX747" fmla="*/ 5841378 w 6858000"/>
              <a:gd name="connsiteY747" fmla="*/ 8715895 h 12191991"/>
              <a:gd name="connsiteX748" fmla="*/ 5841378 w 6858000"/>
              <a:gd name="connsiteY748" fmla="*/ 9151235 h 12191991"/>
              <a:gd name="connsiteX749" fmla="*/ 6044727 w 6858000"/>
              <a:gd name="connsiteY749" fmla="*/ 9151235 h 12191991"/>
              <a:gd name="connsiteX750" fmla="*/ 6044727 w 6858000"/>
              <a:gd name="connsiteY750" fmla="*/ 8951565 h 12191991"/>
              <a:gd name="connsiteX751" fmla="*/ 5841378 w 6858000"/>
              <a:gd name="connsiteY751" fmla="*/ 8951565 h 12191991"/>
              <a:gd name="connsiteX752" fmla="*/ 5841378 w 6858000"/>
              <a:gd name="connsiteY752" fmla="*/ 9386903 h 12191991"/>
              <a:gd name="connsiteX753" fmla="*/ 6044727 w 6858000"/>
              <a:gd name="connsiteY753" fmla="*/ 9386903 h 12191991"/>
              <a:gd name="connsiteX754" fmla="*/ 6044727 w 6858000"/>
              <a:gd name="connsiteY754" fmla="*/ 9187234 h 12191991"/>
              <a:gd name="connsiteX755" fmla="*/ 5841378 w 6858000"/>
              <a:gd name="connsiteY755" fmla="*/ 9187234 h 12191991"/>
              <a:gd name="connsiteX756" fmla="*/ 5841378 w 6858000"/>
              <a:gd name="connsiteY756" fmla="*/ 9622571 h 12191991"/>
              <a:gd name="connsiteX757" fmla="*/ 6044727 w 6858000"/>
              <a:gd name="connsiteY757" fmla="*/ 9622571 h 12191991"/>
              <a:gd name="connsiteX758" fmla="*/ 6044727 w 6858000"/>
              <a:gd name="connsiteY758" fmla="*/ 9422903 h 12191991"/>
              <a:gd name="connsiteX759" fmla="*/ 5841378 w 6858000"/>
              <a:gd name="connsiteY759" fmla="*/ 9422903 h 12191991"/>
              <a:gd name="connsiteX760" fmla="*/ 5841378 w 6858000"/>
              <a:gd name="connsiteY760" fmla="*/ 9858240 h 12191991"/>
              <a:gd name="connsiteX761" fmla="*/ 6044727 w 6858000"/>
              <a:gd name="connsiteY761" fmla="*/ 9858240 h 12191991"/>
              <a:gd name="connsiteX762" fmla="*/ 6044727 w 6858000"/>
              <a:gd name="connsiteY762" fmla="*/ 9658571 h 12191991"/>
              <a:gd name="connsiteX763" fmla="*/ 5841378 w 6858000"/>
              <a:gd name="connsiteY763" fmla="*/ 9658571 h 12191991"/>
              <a:gd name="connsiteX764" fmla="*/ 5841378 w 6858000"/>
              <a:gd name="connsiteY764" fmla="*/ 10093908 h 12191991"/>
              <a:gd name="connsiteX765" fmla="*/ 6044727 w 6858000"/>
              <a:gd name="connsiteY765" fmla="*/ 10093908 h 12191991"/>
              <a:gd name="connsiteX766" fmla="*/ 6044727 w 6858000"/>
              <a:gd name="connsiteY766" fmla="*/ 9894240 h 12191991"/>
              <a:gd name="connsiteX767" fmla="*/ 5841378 w 6858000"/>
              <a:gd name="connsiteY767" fmla="*/ 9894240 h 12191991"/>
              <a:gd name="connsiteX768" fmla="*/ 5841378 w 6858000"/>
              <a:gd name="connsiteY768" fmla="*/ 10329579 h 12191991"/>
              <a:gd name="connsiteX769" fmla="*/ 6044727 w 6858000"/>
              <a:gd name="connsiteY769" fmla="*/ 10329579 h 12191991"/>
              <a:gd name="connsiteX770" fmla="*/ 6044727 w 6858000"/>
              <a:gd name="connsiteY770" fmla="*/ 10129911 h 12191991"/>
              <a:gd name="connsiteX771" fmla="*/ 5841378 w 6858000"/>
              <a:gd name="connsiteY771" fmla="*/ 10129911 h 12191991"/>
              <a:gd name="connsiteX772" fmla="*/ 5841378 w 6858000"/>
              <a:gd name="connsiteY772" fmla="*/ 10565248 h 12191991"/>
              <a:gd name="connsiteX773" fmla="*/ 6044727 w 6858000"/>
              <a:gd name="connsiteY773" fmla="*/ 10565248 h 12191991"/>
              <a:gd name="connsiteX774" fmla="*/ 6044727 w 6858000"/>
              <a:gd name="connsiteY774" fmla="*/ 10365579 h 12191991"/>
              <a:gd name="connsiteX775" fmla="*/ 5841378 w 6858000"/>
              <a:gd name="connsiteY775" fmla="*/ 10365579 h 12191991"/>
              <a:gd name="connsiteX776" fmla="*/ 5841378 w 6858000"/>
              <a:gd name="connsiteY776" fmla="*/ 10800917 h 12191991"/>
              <a:gd name="connsiteX777" fmla="*/ 6044727 w 6858000"/>
              <a:gd name="connsiteY777" fmla="*/ 10800917 h 12191991"/>
              <a:gd name="connsiteX778" fmla="*/ 6044727 w 6858000"/>
              <a:gd name="connsiteY778" fmla="*/ 10601248 h 12191991"/>
              <a:gd name="connsiteX779" fmla="*/ 5841378 w 6858000"/>
              <a:gd name="connsiteY779" fmla="*/ 10601248 h 12191991"/>
              <a:gd name="connsiteX780" fmla="*/ 5841378 w 6858000"/>
              <a:gd name="connsiteY780" fmla="*/ 11036585 h 12191991"/>
              <a:gd name="connsiteX781" fmla="*/ 6044727 w 6858000"/>
              <a:gd name="connsiteY781" fmla="*/ 11036585 h 12191991"/>
              <a:gd name="connsiteX782" fmla="*/ 6044727 w 6858000"/>
              <a:gd name="connsiteY782" fmla="*/ 10836917 h 12191991"/>
              <a:gd name="connsiteX783" fmla="*/ 5841378 w 6858000"/>
              <a:gd name="connsiteY783" fmla="*/ 10836917 h 12191991"/>
              <a:gd name="connsiteX784" fmla="*/ 5841378 w 6858000"/>
              <a:gd name="connsiteY784" fmla="*/ 11272254 h 12191991"/>
              <a:gd name="connsiteX785" fmla="*/ 6044727 w 6858000"/>
              <a:gd name="connsiteY785" fmla="*/ 11272254 h 12191991"/>
              <a:gd name="connsiteX786" fmla="*/ 6044727 w 6858000"/>
              <a:gd name="connsiteY786" fmla="*/ 11072585 h 12191991"/>
              <a:gd name="connsiteX787" fmla="*/ 5841378 w 6858000"/>
              <a:gd name="connsiteY787" fmla="*/ 11072585 h 12191991"/>
              <a:gd name="connsiteX788" fmla="*/ 5841378 w 6858000"/>
              <a:gd name="connsiteY788" fmla="*/ 11507923 h 12191991"/>
              <a:gd name="connsiteX789" fmla="*/ 6044727 w 6858000"/>
              <a:gd name="connsiteY789" fmla="*/ 11507923 h 12191991"/>
              <a:gd name="connsiteX790" fmla="*/ 6044727 w 6858000"/>
              <a:gd name="connsiteY790" fmla="*/ 11308254 h 12191991"/>
              <a:gd name="connsiteX791" fmla="*/ 5841378 w 6858000"/>
              <a:gd name="connsiteY791" fmla="*/ 11308254 h 12191991"/>
              <a:gd name="connsiteX792" fmla="*/ 5841378 w 6858000"/>
              <a:gd name="connsiteY792" fmla="*/ 11743591 h 12191991"/>
              <a:gd name="connsiteX793" fmla="*/ 6044727 w 6858000"/>
              <a:gd name="connsiteY793" fmla="*/ 11743591 h 12191991"/>
              <a:gd name="connsiteX794" fmla="*/ 6044727 w 6858000"/>
              <a:gd name="connsiteY794" fmla="*/ 11543923 h 12191991"/>
              <a:gd name="connsiteX795" fmla="*/ 5841378 w 6858000"/>
              <a:gd name="connsiteY795" fmla="*/ 11543923 h 12191991"/>
              <a:gd name="connsiteX796" fmla="*/ 5841378 w 6858000"/>
              <a:gd name="connsiteY796" fmla="*/ 11979260 h 12191991"/>
              <a:gd name="connsiteX797" fmla="*/ 6044727 w 6858000"/>
              <a:gd name="connsiteY797" fmla="*/ 11979260 h 12191991"/>
              <a:gd name="connsiteX798" fmla="*/ 6044727 w 6858000"/>
              <a:gd name="connsiteY798" fmla="*/ 11779591 h 12191991"/>
              <a:gd name="connsiteX799" fmla="*/ 5841378 w 6858000"/>
              <a:gd name="connsiteY799" fmla="*/ 11779591 h 12191991"/>
              <a:gd name="connsiteX800" fmla="*/ 5602029 w 6858000"/>
              <a:gd name="connsiteY800" fmla="*/ 431488 h 12191991"/>
              <a:gd name="connsiteX801" fmla="*/ 5805378 w 6858000"/>
              <a:gd name="connsiteY801" fmla="*/ 431488 h 12191991"/>
              <a:gd name="connsiteX802" fmla="*/ 5805378 w 6858000"/>
              <a:gd name="connsiteY802" fmla="*/ 231816 h 12191991"/>
              <a:gd name="connsiteX803" fmla="*/ 5602029 w 6858000"/>
              <a:gd name="connsiteY803" fmla="*/ 231816 h 12191991"/>
              <a:gd name="connsiteX804" fmla="*/ 5602029 w 6858000"/>
              <a:gd name="connsiteY804" fmla="*/ 667157 h 12191991"/>
              <a:gd name="connsiteX805" fmla="*/ 5805378 w 6858000"/>
              <a:gd name="connsiteY805" fmla="*/ 667157 h 12191991"/>
              <a:gd name="connsiteX806" fmla="*/ 5805378 w 6858000"/>
              <a:gd name="connsiteY806" fmla="*/ 467488 h 12191991"/>
              <a:gd name="connsiteX807" fmla="*/ 5602029 w 6858000"/>
              <a:gd name="connsiteY807" fmla="*/ 467488 h 12191991"/>
              <a:gd name="connsiteX808" fmla="*/ 5602029 w 6858000"/>
              <a:gd name="connsiteY808" fmla="*/ 902826 h 12191991"/>
              <a:gd name="connsiteX809" fmla="*/ 5805378 w 6858000"/>
              <a:gd name="connsiteY809" fmla="*/ 902826 h 12191991"/>
              <a:gd name="connsiteX810" fmla="*/ 5805378 w 6858000"/>
              <a:gd name="connsiteY810" fmla="*/ 703157 h 12191991"/>
              <a:gd name="connsiteX811" fmla="*/ 5602029 w 6858000"/>
              <a:gd name="connsiteY811" fmla="*/ 703157 h 12191991"/>
              <a:gd name="connsiteX812" fmla="*/ 5602029 w 6858000"/>
              <a:gd name="connsiteY812" fmla="*/ 1138495 h 12191991"/>
              <a:gd name="connsiteX813" fmla="*/ 5805378 w 6858000"/>
              <a:gd name="connsiteY813" fmla="*/ 1138495 h 12191991"/>
              <a:gd name="connsiteX814" fmla="*/ 5805378 w 6858000"/>
              <a:gd name="connsiteY814" fmla="*/ 938826 h 12191991"/>
              <a:gd name="connsiteX815" fmla="*/ 5602029 w 6858000"/>
              <a:gd name="connsiteY815" fmla="*/ 938826 h 12191991"/>
              <a:gd name="connsiteX816" fmla="*/ 5602029 w 6858000"/>
              <a:gd name="connsiteY816" fmla="*/ 1374164 h 12191991"/>
              <a:gd name="connsiteX817" fmla="*/ 5805378 w 6858000"/>
              <a:gd name="connsiteY817" fmla="*/ 1374164 h 12191991"/>
              <a:gd name="connsiteX818" fmla="*/ 5805378 w 6858000"/>
              <a:gd name="connsiteY818" fmla="*/ 1174495 h 12191991"/>
              <a:gd name="connsiteX819" fmla="*/ 5602029 w 6858000"/>
              <a:gd name="connsiteY819" fmla="*/ 1174495 h 12191991"/>
              <a:gd name="connsiteX820" fmla="*/ 5602029 w 6858000"/>
              <a:gd name="connsiteY820" fmla="*/ 1609833 h 12191991"/>
              <a:gd name="connsiteX821" fmla="*/ 5805378 w 6858000"/>
              <a:gd name="connsiteY821" fmla="*/ 1609833 h 12191991"/>
              <a:gd name="connsiteX822" fmla="*/ 5805378 w 6858000"/>
              <a:gd name="connsiteY822" fmla="*/ 1410164 h 12191991"/>
              <a:gd name="connsiteX823" fmla="*/ 5602029 w 6858000"/>
              <a:gd name="connsiteY823" fmla="*/ 1410164 h 12191991"/>
              <a:gd name="connsiteX824" fmla="*/ 5602029 w 6858000"/>
              <a:gd name="connsiteY824" fmla="*/ 1845502 h 12191991"/>
              <a:gd name="connsiteX825" fmla="*/ 5805378 w 6858000"/>
              <a:gd name="connsiteY825" fmla="*/ 1845502 h 12191991"/>
              <a:gd name="connsiteX826" fmla="*/ 5805378 w 6858000"/>
              <a:gd name="connsiteY826" fmla="*/ 1645833 h 12191991"/>
              <a:gd name="connsiteX827" fmla="*/ 5602029 w 6858000"/>
              <a:gd name="connsiteY827" fmla="*/ 1645833 h 12191991"/>
              <a:gd name="connsiteX828" fmla="*/ 5602029 w 6858000"/>
              <a:gd name="connsiteY828" fmla="*/ 2081171 h 12191991"/>
              <a:gd name="connsiteX829" fmla="*/ 5805378 w 6858000"/>
              <a:gd name="connsiteY829" fmla="*/ 2081171 h 12191991"/>
              <a:gd name="connsiteX830" fmla="*/ 5805378 w 6858000"/>
              <a:gd name="connsiteY830" fmla="*/ 1881502 h 12191991"/>
              <a:gd name="connsiteX831" fmla="*/ 5602029 w 6858000"/>
              <a:gd name="connsiteY831" fmla="*/ 1881502 h 12191991"/>
              <a:gd name="connsiteX832" fmla="*/ 5602029 w 6858000"/>
              <a:gd name="connsiteY832" fmla="*/ 2316840 h 12191991"/>
              <a:gd name="connsiteX833" fmla="*/ 5805378 w 6858000"/>
              <a:gd name="connsiteY833" fmla="*/ 2316840 h 12191991"/>
              <a:gd name="connsiteX834" fmla="*/ 5805378 w 6858000"/>
              <a:gd name="connsiteY834" fmla="*/ 2117171 h 12191991"/>
              <a:gd name="connsiteX835" fmla="*/ 5602029 w 6858000"/>
              <a:gd name="connsiteY835" fmla="*/ 2117171 h 12191991"/>
              <a:gd name="connsiteX836" fmla="*/ 5602029 w 6858000"/>
              <a:gd name="connsiteY836" fmla="*/ 2552509 h 12191991"/>
              <a:gd name="connsiteX837" fmla="*/ 5805378 w 6858000"/>
              <a:gd name="connsiteY837" fmla="*/ 2552509 h 12191991"/>
              <a:gd name="connsiteX838" fmla="*/ 5805378 w 6858000"/>
              <a:gd name="connsiteY838" fmla="*/ 2352840 h 12191991"/>
              <a:gd name="connsiteX839" fmla="*/ 5602029 w 6858000"/>
              <a:gd name="connsiteY839" fmla="*/ 2352840 h 12191991"/>
              <a:gd name="connsiteX840" fmla="*/ 5602029 w 6858000"/>
              <a:gd name="connsiteY840" fmla="*/ 2788178 h 12191991"/>
              <a:gd name="connsiteX841" fmla="*/ 5805378 w 6858000"/>
              <a:gd name="connsiteY841" fmla="*/ 2788178 h 12191991"/>
              <a:gd name="connsiteX842" fmla="*/ 5805378 w 6858000"/>
              <a:gd name="connsiteY842" fmla="*/ 2588509 h 12191991"/>
              <a:gd name="connsiteX843" fmla="*/ 5602029 w 6858000"/>
              <a:gd name="connsiteY843" fmla="*/ 2588509 h 12191991"/>
              <a:gd name="connsiteX844" fmla="*/ 5602029 w 6858000"/>
              <a:gd name="connsiteY844" fmla="*/ 3023847 h 12191991"/>
              <a:gd name="connsiteX845" fmla="*/ 5805378 w 6858000"/>
              <a:gd name="connsiteY845" fmla="*/ 3023847 h 12191991"/>
              <a:gd name="connsiteX846" fmla="*/ 5805378 w 6858000"/>
              <a:gd name="connsiteY846" fmla="*/ 2824178 h 12191991"/>
              <a:gd name="connsiteX847" fmla="*/ 5602029 w 6858000"/>
              <a:gd name="connsiteY847" fmla="*/ 2824178 h 12191991"/>
              <a:gd name="connsiteX848" fmla="*/ 5602029 w 6858000"/>
              <a:gd name="connsiteY848" fmla="*/ 3259516 h 12191991"/>
              <a:gd name="connsiteX849" fmla="*/ 5805378 w 6858000"/>
              <a:gd name="connsiteY849" fmla="*/ 3259516 h 12191991"/>
              <a:gd name="connsiteX850" fmla="*/ 5805378 w 6858000"/>
              <a:gd name="connsiteY850" fmla="*/ 3059847 h 12191991"/>
              <a:gd name="connsiteX851" fmla="*/ 5602029 w 6858000"/>
              <a:gd name="connsiteY851" fmla="*/ 3059847 h 12191991"/>
              <a:gd name="connsiteX852" fmla="*/ 5602029 w 6858000"/>
              <a:gd name="connsiteY852" fmla="*/ 3495185 h 12191991"/>
              <a:gd name="connsiteX853" fmla="*/ 5805378 w 6858000"/>
              <a:gd name="connsiteY853" fmla="*/ 3495185 h 12191991"/>
              <a:gd name="connsiteX854" fmla="*/ 5805378 w 6858000"/>
              <a:gd name="connsiteY854" fmla="*/ 3295516 h 12191991"/>
              <a:gd name="connsiteX855" fmla="*/ 5602029 w 6858000"/>
              <a:gd name="connsiteY855" fmla="*/ 3295516 h 12191991"/>
              <a:gd name="connsiteX856" fmla="*/ 5602029 w 6858000"/>
              <a:gd name="connsiteY856" fmla="*/ 3730854 h 12191991"/>
              <a:gd name="connsiteX857" fmla="*/ 5805378 w 6858000"/>
              <a:gd name="connsiteY857" fmla="*/ 3730854 h 12191991"/>
              <a:gd name="connsiteX858" fmla="*/ 5805378 w 6858000"/>
              <a:gd name="connsiteY858" fmla="*/ 3531185 h 12191991"/>
              <a:gd name="connsiteX859" fmla="*/ 5602029 w 6858000"/>
              <a:gd name="connsiteY859" fmla="*/ 3531185 h 12191991"/>
              <a:gd name="connsiteX860" fmla="*/ 5602029 w 6858000"/>
              <a:gd name="connsiteY860" fmla="*/ 3966523 h 12191991"/>
              <a:gd name="connsiteX861" fmla="*/ 5805378 w 6858000"/>
              <a:gd name="connsiteY861" fmla="*/ 3966523 h 12191991"/>
              <a:gd name="connsiteX862" fmla="*/ 5805378 w 6858000"/>
              <a:gd name="connsiteY862" fmla="*/ 3766854 h 12191991"/>
              <a:gd name="connsiteX863" fmla="*/ 5602029 w 6858000"/>
              <a:gd name="connsiteY863" fmla="*/ 3766854 h 12191991"/>
              <a:gd name="connsiteX864" fmla="*/ 5602029 w 6858000"/>
              <a:gd name="connsiteY864" fmla="*/ 4202192 h 12191991"/>
              <a:gd name="connsiteX865" fmla="*/ 5805378 w 6858000"/>
              <a:gd name="connsiteY865" fmla="*/ 4202192 h 12191991"/>
              <a:gd name="connsiteX866" fmla="*/ 5805378 w 6858000"/>
              <a:gd name="connsiteY866" fmla="*/ 4002523 h 12191991"/>
              <a:gd name="connsiteX867" fmla="*/ 5602029 w 6858000"/>
              <a:gd name="connsiteY867" fmla="*/ 4002523 h 12191991"/>
              <a:gd name="connsiteX868" fmla="*/ 5602029 w 6858000"/>
              <a:gd name="connsiteY868" fmla="*/ 4437861 h 12191991"/>
              <a:gd name="connsiteX869" fmla="*/ 5805378 w 6858000"/>
              <a:gd name="connsiteY869" fmla="*/ 4437861 h 12191991"/>
              <a:gd name="connsiteX870" fmla="*/ 5805378 w 6858000"/>
              <a:gd name="connsiteY870" fmla="*/ 4238192 h 12191991"/>
              <a:gd name="connsiteX871" fmla="*/ 5602029 w 6858000"/>
              <a:gd name="connsiteY871" fmla="*/ 4238192 h 12191991"/>
              <a:gd name="connsiteX872" fmla="*/ 5602029 w 6858000"/>
              <a:gd name="connsiteY872" fmla="*/ 4673530 h 12191991"/>
              <a:gd name="connsiteX873" fmla="*/ 5805378 w 6858000"/>
              <a:gd name="connsiteY873" fmla="*/ 4673530 h 12191991"/>
              <a:gd name="connsiteX874" fmla="*/ 5805378 w 6858000"/>
              <a:gd name="connsiteY874" fmla="*/ 4473861 h 12191991"/>
              <a:gd name="connsiteX875" fmla="*/ 5602029 w 6858000"/>
              <a:gd name="connsiteY875" fmla="*/ 4473861 h 12191991"/>
              <a:gd name="connsiteX876" fmla="*/ 5602029 w 6858000"/>
              <a:gd name="connsiteY876" fmla="*/ 4909199 h 12191991"/>
              <a:gd name="connsiteX877" fmla="*/ 5805378 w 6858000"/>
              <a:gd name="connsiteY877" fmla="*/ 4909199 h 12191991"/>
              <a:gd name="connsiteX878" fmla="*/ 5805378 w 6858000"/>
              <a:gd name="connsiteY878" fmla="*/ 4709530 h 12191991"/>
              <a:gd name="connsiteX879" fmla="*/ 5602029 w 6858000"/>
              <a:gd name="connsiteY879" fmla="*/ 4709530 h 12191991"/>
              <a:gd name="connsiteX880" fmla="*/ 5602029 w 6858000"/>
              <a:gd name="connsiteY880" fmla="*/ 5144868 h 12191991"/>
              <a:gd name="connsiteX881" fmla="*/ 5805378 w 6858000"/>
              <a:gd name="connsiteY881" fmla="*/ 5144868 h 12191991"/>
              <a:gd name="connsiteX882" fmla="*/ 5805378 w 6858000"/>
              <a:gd name="connsiteY882" fmla="*/ 4945199 h 12191991"/>
              <a:gd name="connsiteX883" fmla="*/ 5602029 w 6858000"/>
              <a:gd name="connsiteY883" fmla="*/ 4945199 h 12191991"/>
              <a:gd name="connsiteX884" fmla="*/ 5602029 w 6858000"/>
              <a:gd name="connsiteY884" fmla="*/ 5380537 h 12191991"/>
              <a:gd name="connsiteX885" fmla="*/ 5805378 w 6858000"/>
              <a:gd name="connsiteY885" fmla="*/ 5380537 h 12191991"/>
              <a:gd name="connsiteX886" fmla="*/ 5805378 w 6858000"/>
              <a:gd name="connsiteY886" fmla="*/ 5180868 h 12191991"/>
              <a:gd name="connsiteX887" fmla="*/ 5602029 w 6858000"/>
              <a:gd name="connsiteY887" fmla="*/ 5180868 h 12191991"/>
              <a:gd name="connsiteX888" fmla="*/ 5602029 w 6858000"/>
              <a:gd name="connsiteY888" fmla="*/ 5616206 h 12191991"/>
              <a:gd name="connsiteX889" fmla="*/ 5805378 w 6858000"/>
              <a:gd name="connsiteY889" fmla="*/ 5616206 h 12191991"/>
              <a:gd name="connsiteX890" fmla="*/ 5805378 w 6858000"/>
              <a:gd name="connsiteY890" fmla="*/ 5416537 h 12191991"/>
              <a:gd name="connsiteX891" fmla="*/ 5602029 w 6858000"/>
              <a:gd name="connsiteY891" fmla="*/ 5416537 h 12191991"/>
              <a:gd name="connsiteX892" fmla="*/ 5602029 w 6858000"/>
              <a:gd name="connsiteY892" fmla="*/ 5851875 h 12191991"/>
              <a:gd name="connsiteX893" fmla="*/ 5805378 w 6858000"/>
              <a:gd name="connsiteY893" fmla="*/ 5851875 h 12191991"/>
              <a:gd name="connsiteX894" fmla="*/ 5805378 w 6858000"/>
              <a:gd name="connsiteY894" fmla="*/ 5652206 h 12191991"/>
              <a:gd name="connsiteX895" fmla="*/ 5602029 w 6858000"/>
              <a:gd name="connsiteY895" fmla="*/ 5652206 h 12191991"/>
              <a:gd name="connsiteX896" fmla="*/ 5602029 w 6858000"/>
              <a:gd name="connsiteY896" fmla="*/ 6087544 h 12191991"/>
              <a:gd name="connsiteX897" fmla="*/ 5805378 w 6858000"/>
              <a:gd name="connsiteY897" fmla="*/ 6087544 h 12191991"/>
              <a:gd name="connsiteX898" fmla="*/ 5805378 w 6858000"/>
              <a:gd name="connsiteY898" fmla="*/ 5887875 h 12191991"/>
              <a:gd name="connsiteX899" fmla="*/ 5602029 w 6858000"/>
              <a:gd name="connsiteY899" fmla="*/ 5887875 h 12191991"/>
              <a:gd name="connsiteX900" fmla="*/ 5602029 w 6858000"/>
              <a:gd name="connsiteY900" fmla="*/ 6323213 h 12191991"/>
              <a:gd name="connsiteX901" fmla="*/ 5805378 w 6858000"/>
              <a:gd name="connsiteY901" fmla="*/ 6323213 h 12191991"/>
              <a:gd name="connsiteX902" fmla="*/ 5805378 w 6858000"/>
              <a:gd name="connsiteY902" fmla="*/ 6123544 h 12191991"/>
              <a:gd name="connsiteX903" fmla="*/ 5602029 w 6858000"/>
              <a:gd name="connsiteY903" fmla="*/ 6123544 h 12191991"/>
              <a:gd name="connsiteX904" fmla="*/ 5602029 w 6858000"/>
              <a:gd name="connsiteY904" fmla="*/ 6558880 h 12191991"/>
              <a:gd name="connsiteX905" fmla="*/ 5805378 w 6858000"/>
              <a:gd name="connsiteY905" fmla="*/ 6558880 h 12191991"/>
              <a:gd name="connsiteX906" fmla="*/ 5805378 w 6858000"/>
              <a:gd name="connsiteY906" fmla="*/ 6359212 h 12191991"/>
              <a:gd name="connsiteX907" fmla="*/ 5602029 w 6858000"/>
              <a:gd name="connsiteY907" fmla="*/ 6359212 h 12191991"/>
              <a:gd name="connsiteX908" fmla="*/ 5602029 w 6858000"/>
              <a:gd name="connsiteY908" fmla="*/ 6794548 h 12191991"/>
              <a:gd name="connsiteX909" fmla="*/ 5805378 w 6858000"/>
              <a:gd name="connsiteY909" fmla="*/ 6794548 h 12191991"/>
              <a:gd name="connsiteX910" fmla="*/ 5805378 w 6858000"/>
              <a:gd name="connsiteY910" fmla="*/ 6594880 h 12191991"/>
              <a:gd name="connsiteX911" fmla="*/ 5602029 w 6858000"/>
              <a:gd name="connsiteY911" fmla="*/ 6594880 h 12191991"/>
              <a:gd name="connsiteX912" fmla="*/ 5602029 w 6858000"/>
              <a:gd name="connsiteY912" fmla="*/ 7030218 h 12191991"/>
              <a:gd name="connsiteX913" fmla="*/ 5805378 w 6858000"/>
              <a:gd name="connsiteY913" fmla="*/ 7030218 h 12191991"/>
              <a:gd name="connsiteX914" fmla="*/ 5805378 w 6858000"/>
              <a:gd name="connsiteY914" fmla="*/ 6830548 h 12191991"/>
              <a:gd name="connsiteX915" fmla="*/ 5602029 w 6858000"/>
              <a:gd name="connsiteY915" fmla="*/ 6830548 h 12191991"/>
              <a:gd name="connsiteX916" fmla="*/ 5602029 w 6858000"/>
              <a:gd name="connsiteY916" fmla="*/ 7265887 h 12191991"/>
              <a:gd name="connsiteX917" fmla="*/ 5805378 w 6858000"/>
              <a:gd name="connsiteY917" fmla="*/ 7265887 h 12191991"/>
              <a:gd name="connsiteX918" fmla="*/ 5805378 w 6858000"/>
              <a:gd name="connsiteY918" fmla="*/ 7066216 h 12191991"/>
              <a:gd name="connsiteX919" fmla="*/ 5602029 w 6858000"/>
              <a:gd name="connsiteY919" fmla="*/ 7066216 h 12191991"/>
              <a:gd name="connsiteX920" fmla="*/ 5602029 w 6858000"/>
              <a:gd name="connsiteY920" fmla="*/ 7501556 h 12191991"/>
              <a:gd name="connsiteX921" fmla="*/ 5805378 w 6858000"/>
              <a:gd name="connsiteY921" fmla="*/ 7501556 h 12191991"/>
              <a:gd name="connsiteX922" fmla="*/ 5805378 w 6858000"/>
              <a:gd name="connsiteY922" fmla="*/ 7301889 h 12191991"/>
              <a:gd name="connsiteX923" fmla="*/ 5602029 w 6858000"/>
              <a:gd name="connsiteY923" fmla="*/ 7301889 h 12191991"/>
              <a:gd name="connsiteX924" fmla="*/ 5602029 w 6858000"/>
              <a:gd name="connsiteY924" fmla="*/ 7737224 h 12191991"/>
              <a:gd name="connsiteX925" fmla="*/ 5805378 w 6858000"/>
              <a:gd name="connsiteY925" fmla="*/ 7737224 h 12191991"/>
              <a:gd name="connsiteX926" fmla="*/ 5805378 w 6858000"/>
              <a:gd name="connsiteY926" fmla="*/ 7537556 h 12191991"/>
              <a:gd name="connsiteX927" fmla="*/ 5602029 w 6858000"/>
              <a:gd name="connsiteY927" fmla="*/ 7537556 h 12191991"/>
              <a:gd name="connsiteX928" fmla="*/ 5602029 w 6858000"/>
              <a:gd name="connsiteY928" fmla="*/ 7972894 h 12191991"/>
              <a:gd name="connsiteX929" fmla="*/ 5805378 w 6858000"/>
              <a:gd name="connsiteY929" fmla="*/ 7972894 h 12191991"/>
              <a:gd name="connsiteX930" fmla="*/ 5805378 w 6858000"/>
              <a:gd name="connsiteY930" fmla="*/ 7773226 h 12191991"/>
              <a:gd name="connsiteX931" fmla="*/ 5602029 w 6858000"/>
              <a:gd name="connsiteY931" fmla="*/ 7773226 h 12191991"/>
              <a:gd name="connsiteX932" fmla="*/ 5602029 w 6858000"/>
              <a:gd name="connsiteY932" fmla="*/ 8208560 h 12191991"/>
              <a:gd name="connsiteX933" fmla="*/ 5805378 w 6858000"/>
              <a:gd name="connsiteY933" fmla="*/ 8208560 h 12191991"/>
              <a:gd name="connsiteX934" fmla="*/ 5805378 w 6858000"/>
              <a:gd name="connsiteY934" fmla="*/ 8008890 h 12191991"/>
              <a:gd name="connsiteX935" fmla="*/ 5602029 w 6858000"/>
              <a:gd name="connsiteY935" fmla="*/ 8008890 h 12191991"/>
              <a:gd name="connsiteX936" fmla="*/ 5602029 w 6858000"/>
              <a:gd name="connsiteY936" fmla="*/ 8444229 h 12191991"/>
              <a:gd name="connsiteX937" fmla="*/ 5805378 w 6858000"/>
              <a:gd name="connsiteY937" fmla="*/ 8444229 h 12191991"/>
              <a:gd name="connsiteX938" fmla="*/ 5805378 w 6858000"/>
              <a:gd name="connsiteY938" fmla="*/ 8244560 h 12191991"/>
              <a:gd name="connsiteX939" fmla="*/ 5602029 w 6858000"/>
              <a:gd name="connsiteY939" fmla="*/ 8244560 h 12191991"/>
              <a:gd name="connsiteX940" fmla="*/ 5602029 w 6858000"/>
              <a:gd name="connsiteY940" fmla="*/ 8679895 h 12191991"/>
              <a:gd name="connsiteX941" fmla="*/ 5805378 w 6858000"/>
              <a:gd name="connsiteY941" fmla="*/ 8679895 h 12191991"/>
              <a:gd name="connsiteX942" fmla="*/ 5805378 w 6858000"/>
              <a:gd name="connsiteY942" fmla="*/ 8480228 h 12191991"/>
              <a:gd name="connsiteX943" fmla="*/ 5602029 w 6858000"/>
              <a:gd name="connsiteY943" fmla="*/ 8480228 h 12191991"/>
              <a:gd name="connsiteX944" fmla="*/ 5602029 w 6858000"/>
              <a:gd name="connsiteY944" fmla="*/ 8915565 h 12191991"/>
              <a:gd name="connsiteX945" fmla="*/ 5805378 w 6858000"/>
              <a:gd name="connsiteY945" fmla="*/ 8915565 h 12191991"/>
              <a:gd name="connsiteX946" fmla="*/ 5805378 w 6858000"/>
              <a:gd name="connsiteY946" fmla="*/ 8715895 h 12191991"/>
              <a:gd name="connsiteX947" fmla="*/ 5602029 w 6858000"/>
              <a:gd name="connsiteY947" fmla="*/ 8715895 h 12191991"/>
              <a:gd name="connsiteX948" fmla="*/ 5602029 w 6858000"/>
              <a:gd name="connsiteY948" fmla="*/ 9151235 h 12191991"/>
              <a:gd name="connsiteX949" fmla="*/ 5805378 w 6858000"/>
              <a:gd name="connsiteY949" fmla="*/ 9151235 h 12191991"/>
              <a:gd name="connsiteX950" fmla="*/ 5805378 w 6858000"/>
              <a:gd name="connsiteY950" fmla="*/ 8951565 h 12191991"/>
              <a:gd name="connsiteX951" fmla="*/ 5602029 w 6858000"/>
              <a:gd name="connsiteY951" fmla="*/ 8951565 h 12191991"/>
              <a:gd name="connsiteX952" fmla="*/ 5602029 w 6858000"/>
              <a:gd name="connsiteY952" fmla="*/ 9386903 h 12191991"/>
              <a:gd name="connsiteX953" fmla="*/ 5805378 w 6858000"/>
              <a:gd name="connsiteY953" fmla="*/ 9386903 h 12191991"/>
              <a:gd name="connsiteX954" fmla="*/ 5805378 w 6858000"/>
              <a:gd name="connsiteY954" fmla="*/ 9187234 h 12191991"/>
              <a:gd name="connsiteX955" fmla="*/ 5602029 w 6858000"/>
              <a:gd name="connsiteY955" fmla="*/ 9187234 h 12191991"/>
              <a:gd name="connsiteX956" fmla="*/ 5602029 w 6858000"/>
              <a:gd name="connsiteY956" fmla="*/ 9622571 h 12191991"/>
              <a:gd name="connsiteX957" fmla="*/ 5805378 w 6858000"/>
              <a:gd name="connsiteY957" fmla="*/ 9622571 h 12191991"/>
              <a:gd name="connsiteX958" fmla="*/ 5805378 w 6858000"/>
              <a:gd name="connsiteY958" fmla="*/ 9422903 h 12191991"/>
              <a:gd name="connsiteX959" fmla="*/ 5602029 w 6858000"/>
              <a:gd name="connsiteY959" fmla="*/ 9422903 h 12191991"/>
              <a:gd name="connsiteX960" fmla="*/ 5602029 w 6858000"/>
              <a:gd name="connsiteY960" fmla="*/ 9858240 h 12191991"/>
              <a:gd name="connsiteX961" fmla="*/ 5805378 w 6858000"/>
              <a:gd name="connsiteY961" fmla="*/ 9858240 h 12191991"/>
              <a:gd name="connsiteX962" fmla="*/ 5805378 w 6858000"/>
              <a:gd name="connsiteY962" fmla="*/ 9658571 h 12191991"/>
              <a:gd name="connsiteX963" fmla="*/ 5602029 w 6858000"/>
              <a:gd name="connsiteY963" fmla="*/ 9658571 h 12191991"/>
              <a:gd name="connsiteX964" fmla="*/ 5602029 w 6858000"/>
              <a:gd name="connsiteY964" fmla="*/ 10093908 h 12191991"/>
              <a:gd name="connsiteX965" fmla="*/ 5805378 w 6858000"/>
              <a:gd name="connsiteY965" fmla="*/ 10093908 h 12191991"/>
              <a:gd name="connsiteX966" fmla="*/ 5805378 w 6858000"/>
              <a:gd name="connsiteY966" fmla="*/ 9894240 h 12191991"/>
              <a:gd name="connsiteX967" fmla="*/ 5602029 w 6858000"/>
              <a:gd name="connsiteY967" fmla="*/ 9894240 h 12191991"/>
              <a:gd name="connsiteX968" fmla="*/ 5602029 w 6858000"/>
              <a:gd name="connsiteY968" fmla="*/ 10329579 h 12191991"/>
              <a:gd name="connsiteX969" fmla="*/ 5805378 w 6858000"/>
              <a:gd name="connsiteY969" fmla="*/ 10329579 h 12191991"/>
              <a:gd name="connsiteX970" fmla="*/ 5805378 w 6858000"/>
              <a:gd name="connsiteY970" fmla="*/ 10129911 h 12191991"/>
              <a:gd name="connsiteX971" fmla="*/ 5602029 w 6858000"/>
              <a:gd name="connsiteY971" fmla="*/ 10129911 h 12191991"/>
              <a:gd name="connsiteX972" fmla="*/ 5602029 w 6858000"/>
              <a:gd name="connsiteY972" fmla="*/ 10565248 h 12191991"/>
              <a:gd name="connsiteX973" fmla="*/ 5805378 w 6858000"/>
              <a:gd name="connsiteY973" fmla="*/ 10565248 h 12191991"/>
              <a:gd name="connsiteX974" fmla="*/ 5805378 w 6858000"/>
              <a:gd name="connsiteY974" fmla="*/ 10365579 h 12191991"/>
              <a:gd name="connsiteX975" fmla="*/ 5602029 w 6858000"/>
              <a:gd name="connsiteY975" fmla="*/ 10365579 h 12191991"/>
              <a:gd name="connsiteX976" fmla="*/ 5602029 w 6858000"/>
              <a:gd name="connsiteY976" fmla="*/ 10800917 h 12191991"/>
              <a:gd name="connsiteX977" fmla="*/ 5805378 w 6858000"/>
              <a:gd name="connsiteY977" fmla="*/ 10800917 h 12191991"/>
              <a:gd name="connsiteX978" fmla="*/ 5805378 w 6858000"/>
              <a:gd name="connsiteY978" fmla="*/ 10601248 h 12191991"/>
              <a:gd name="connsiteX979" fmla="*/ 5602029 w 6858000"/>
              <a:gd name="connsiteY979" fmla="*/ 10601248 h 12191991"/>
              <a:gd name="connsiteX980" fmla="*/ 5602029 w 6858000"/>
              <a:gd name="connsiteY980" fmla="*/ 11036585 h 12191991"/>
              <a:gd name="connsiteX981" fmla="*/ 5805378 w 6858000"/>
              <a:gd name="connsiteY981" fmla="*/ 11036585 h 12191991"/>
              <a:gd name="connsiteX982" fmla="*/ 5805378 w 6858000"/>
              <a:gd name="connsiteY982" fmla="*/ 10836917 h 12191991"/>
              <a:gd name="connsiteX983" fmla="*/ 5602029 w 6858000"/>
              <a:gd name="connsiteY983" fmla="*/ 10836917 h 12191991"/>
              <a:gd name="connsiteX984" fmla="*/ 5602029 w 6858000"/>
              <a:gd name="connsiteY984" fmla="*/ 11272254 h 12191991"/>
              <a:gd name="connsiteX985" fmla="*/ 5805378 w 6858000"/>
              <a:gd name="connsiteY985" fmla="*/ 11272254 h 12191991"/>
              <a:gd name="connsiteX986" fmla="*/ 5805378 w 6858000"/>
              <a:gd name="connsiteY986" fmla="*/ 11072585 h 12191991"/>
              <a:gd name="connsiteX987" fmla="*/ 5602029 w 6858000"/>
              <a:gd name="connsiteY987" fmla="*/ 11072585 h 12191991"/>
              <a:gd name="connsiteX988" fmla="*/ 5602029 w 6858000"/>
              <a:gd name="connsiteY988" fmla="*/ 11507923 h 12191991"/>
              <a:gd name="connsiteX989" fmla="*/ 5805378 w 6858000"/>
              <a:gd name="connsiteY989" fmla="*/ 11507923 h 12191991"/>
              <a:gd name="connsiteX990" fmla="*/ 5805378 w 6858000"/>
              <a:gd name="connsiteY990" fmla="*/ 11308254 h 12191991"/>
              <a:gd name="connsiteX991" fmla="*/ 5602029 w 6858000"/>
              <a:gd name="connsiteY991" fmla="*/ 11308254 h 12191991"/>
              <a:gd name="connsiteX992" fmla="*/ 5602029 w 6858000"/>
              <a:gd name="connsiteY992" fmla="*/ 11743591 h 12191991"/>
              <a:gd name="connsiteX993" fmla="*/ 5805378 w 6858000"/>
              <a:gd name="connsiteY993" fmla="*/ 11743591 h 12191991"/>
              <a:gd name="connsiteX994" fmla="*/ 5805378 w 6858000"/>
              <a:gd name="connsiteY994" fmla="*/ 11543923 h 12191991"/>
              <a:gd name="connsiteX995" fmla="*/ 5602029 w 6858000"/>
              <a:gd name="connsiteY995" fmla="*/ 11543923 h 12191991"/>
              <a:gd name="connsiteX996" fmla="*/ 5602029 w 6858000"/>
              <a:gd name="connsiteY996" fmla="*/ 11979260 h 12191991"/>
              <a:gd name="connsiteX997" fmla="*/ 5805378 w 6858000"/>
              <a:gd name="connsiteY997" fmla="*/ 11979260 h 12191991"/>
              <a:gd name="connsiteX998" fmla="*/ 5805378 w 6858000"/>
              <a:gd name="connsiteY998" fmla="*/ 11779591 h 12191991"/>
              <a:gd name="connsiteX999" fmla="*/ 5602029 w 6858000"/>
              <a:gd name="connsiteY999" fmla="*/ 11779591 h 12191991"/>
              <a:gd name="connsiteX1000" fmla="*/ 5362680 w 6858000"/>
              <a:gd name="connsiteY1000" fmla="*/ 431488 h 12191991"/>
              <a:gd name="connsiteX1001" fmla="*/ 5566029 w 6858000"/>
              <a:gd name="connsiteY1001" fmla="*/ 431488 h 12191991"/>
              <a:gd name="connsiteX1002" fmla="*/ 5566029 w 6858000"/>
              <a:gd name="connsiteY1002" fmla="*/ 231816 h 12191991"/>
              <a:gd name="connsiteX1003" fmla="*/ 5362680 w 6858000"/>
              <a:gd name="connsiteY1003" fmla="*/ 231816 h 12191991"/>
              <a:gd name="connsiteX1004" fmla="*/ 5362680 w 6858000"/>
              <a:gd name="connsiteY1004" fmla="*/ 667157 h 12191991"/>
              <a:gd name="connsiteX1005" fmla="*/ 5566029 w 6858000"/>
              <a:gd name="connsiteY1005" fmla="*/ 667157 h 12191991"/>
              <a:gd name="connsiteX1006" fmla="*/ 5566029 w 6858000"/>
              <a:gd name="connsiteY1006" fmla="*/ 467488 h 12191991"/>
              <a:gd name="connsiteX1007" fmla="*/ 5362680 w 6858000"/>
              <a:gd name="connsiteY1007" fmla="*/ 467488 h 12191991"/>
              <a:gd name="connsiteX1008" fmla="*/ 5362680 w 6858000"/>
              <a:gd name="connsiteY1008" fmla="*/ 902826 h 12191991"/>
              <a:gd name="connsiteX1009" fmla="*/ 5566029 w 6858000"/>
              <a:gd name="connsiteY1009" fmla="*/ 902826 h 12191991"/>
              <a:gd name="connsiteX1010" fmla="*/ 5566029 w 6858000"/>
              <a:gd name="connsiteY1010" fmla="*/ 703157 h 12191991"/>
              <a:gd name="connsiteX1011" fmla="*/ 5362680 w 6858000"/>
              <a:gd name="connsiteY1011" fmla="*/ 703157 h 12191991"/>
              <a:gd name="connsiteX1012" fmla="*/ 5362680 w 6858000"/>
              <a:gd name="connsiteY1012" fmla="*/ 1138495 h 12191991"/>
              <a:gd name="connsiteX1013" fmla="*/ 5566029 w 6858000"/>
              <a:gd name="connsiteY1013" fmla="*/ 1138495 h 12191991"/>
              <a:gd name="connsiteX1014" fmla="*/ 5566029 w 6858000"/>
              <a:gd name="connsiteY1014" fmla="*/ 938826 h 12191991"/>
              <a:gd name="connsiteX1015" fmla="*/ 5362680 w 6858000"/>
              <a:gd name="connsiteY1015" fmla="*/ 938826 h 12191991"/>
              <a:gd name="connsiteX1016" fmla="*/ 5362680 w 6858000"/>
              <a:gd name="connsiteY1016" fmla="*/ 1374164 h 12191991"/>
              <a:gd name="connsiteX1017" fmla="*/ 5566029 w 6858000"/>
              <a:gd name="connsiteY1017" fmla="*/ 1374164 h 12191991"/>
              <a:gd name="connsiteX1018" fmla="*/ 5566029 w 6858000"/>
              <a:gd name="connsiteY1018" fmla="*/ 1174495 h 12191991"/>
              <a:gd name="connsiteX1019" fmla="*/ 5362680 w 6858000"/>
              <a:gd name="connsiteY1019" fmla="*/ 1174495 h 12191991"/>
              <a:gd name="connsiteX1020" fmla="*/ 5362680 w 6858000"/>
              <a:gd name="connsiteY1020" fmla="*/ 1609833 h 12191991"/>
              <a:gd name="connsiteX1021" fmla="*/ 5566029 w 6858000"/>
              <a:gd name="connsiteY1021" fmla="*/ 1609833 h 12191991"/>
              <a:gd name="connsiteX1022" fmla="*/ 5566029 w 6858000"/>
              <a:gd name="connsiteY1022" fmla="*/ 1410164 h 12191991"/>
              <a:gd name="connsiteX1023" fmla="*/ 5362680 w 6858000"/>
              <a:gd name="connsiteY1023" fmla="*/ 1410164 h 12191991"/>
              <a:gd name="connsiteX1024" fmla="*/ 5362680 w 6858000"/>
              <a:gd name="connsiteY1024" fmla="*/ 1845502 h 12191991"/>
              <a:gd name="connsiteX1025" fmla="*/ 5566029 w 6858000"/>
              <a:gd name="connsiteY1025" fmla="*/ 1845502 h 12191991"/>
              <a:gd name="connsiteX1026" fmla="*/ 5566029 w 6858000"/>
              <a:gd name="connsiteY1026" fmla="*/ 1645833 h 12191991"/>
              <a:gd name="connsiteX1027" fmla="*/ 5362680 w 6858000"/>
              <a:gd name="connsiteY1027" fmla="*/ 1645833 h 12191991"/>
              <a:gd name="connsiteX1028" fmla="*/ 5362680 w 6858000"/>
              <a:gd name="connsiteY1028" fmla="*/ 2081171 h 12191991"/>
              <a:gd name="connsiteX1029" fmla="*/ 5566029 w 6858000"/>
              <a:gd name="connsiteY1029" fmla="*/ 2081171 h 12191991"/>
              <a:gd name="connsiteX1030" fmla="*/ 5566029 w 6858000"/>
              <a:gd name="connsiteY1030" fmla="*/ 1881502 h 12191991"/>
              <a:gd name="connsiteX1031" fmla="*/ 5362680 w 6858000"/>
              <a:gd name="connsiteY1031" fmla="*/ 1881502 h 12191991"/>
              <a:gd name="connsiteX1032" fmla="*/ 5362680 w 6858000"/>
              <a:gd name="connsiteY1032" fmla="*/ 2316840 h 12191991"/>
              <a:gd name="connsiteX1033" fmla="*/ 5566029 w 6858000"/>
              <a:gd name="connsiteY1033" fmla="*/ 2316840 h 12191991"/>
              <a:gd name="connsiteX1034" fmla="*/ 5566029 w 6858000"/>
              <a:gd name="connsiteY1034" fmla="*/ 2117171 h 12191991"/>
              <a:gd name="connsiteX1035" fmla="*/ 5362680 w 6858000"/>
              <a:gd name="connsiteY1035" fmla="*/ 2117171 h 12191991"/>
              <a:gd name="connsiteX1036" fmla="*/ 5362680 w 6858000"/>
              <a:gd name="connsiteY1036" fmla="*/ 2552509 h 12191991"/>
              <a:gd name="connsiteX1037" fmla="*/ 5566029 w 6858000"/>
              <a:gd name="connsiteY1037" fmla="*/ 2552509 h 12191991"/>
              <a:gd name="connsiteX1038" fmla="*/ 5566029 w 6858000"/>
              <a:gd name="connsiteY1038" fmla="*/ 2352840 h 12191991"/>
              <a:gd name="connsiteX1039" fmla="*/ 5362680 w 6858000"/>
              <a:gd name="connsiteY1039" fmla="*/ 2352840 h 12191991"/>
              <a:gd name="connsiteX1040" fmla="*/ 5362680 w 6858000"/>
              <a:gd name="connsiteY1040" fmla="*/ 2788178 h 12191991"/>
              <a:gd name="connsiteX1041" fmla="*/ 5566029 w 6858000"/>
              <a:gd name="connsiteY1041" fmla="*/ 2788178 h 12191991"/>
              <a:gd name="connsiteX1042" fmla="*/ 5566029 w 6858000"/>
              <a:gd name="connsiteY1042" fmla="*/ 2588509 h 12191991"/>
              <a:gd name="connsiteX1043" fmla="*/ 5362680 w 6858000"/>
              <a:gd name="connsiteY1043" fmla="*/ 2588509 h 12191991"/>
              <a:gd name="connsiteX1044" fmla="*/ 5362680 w 6858000"/>
              <a:gd name="connsiteY1044" fmla="*/ 3023847 h 12191991"/>
              <a:gd name="connsiteX1045" fmla="*/ 5566029 w 6858000"/>
              <a:gd name="connsiteY1045" fmla="*/ 3023847 h 12191991"/>
              <a:gd name="connsiteX1046" fmla="*/ 5566029 w 6858000"/>
              <a:gd name="connsiteY1046" fmla="*/ 2824178 h 12191991"/>
              <a:gd name="connsiteX1047" fmla="*/ 5362680 w 6858000"/>
              <a:gd name="connsiteY1047" fmla="*/ 2824178 h 12191991"/>
              <a:gd name="connsiteX1048" fmla="*/ 5362680 w 6858000"/>
              <a:gd name="connsiteY1048" fmla="*/ 3259516 h 12191991"/>
              <a:gd name="connsiteX1049" fmla="*/ 5566029 w 6858000"/>
              <a:gd name="connsiteY1049" fmla="*/ 3259516 h 12191991"/>
              <a:gd name="connsiteX1050" fmla="*/ 5566029 w 6858000"/>
              <a:gd name="connsiteY1050" fmla="*/ 3059847 h 12191991"/>
              <a:gd name="connsiteX1051" fmla="*/ 5362680 w 6858000"/>
              <a:gd name="connsiteY1051" fmla="*/ 3059847 h 12191991"/>
              <a:gd name="connsiteX1052" fmla="*/ 5362680 w 6858000"/>
              <a:gd name="connsiteY1052" fmla="*/ 3495185 h 12191991"/>
              <a:gd name="connsiteX1053" fmla="*/ 5566029 w 6858000"/>
              <a:gd name="connsiteY1053" fmla="*/ 3495185 h 12191991"/>
              <a:gd name="connsiteX1054" fmla="*/ 5566029 w 6858000"/>
              <a:gd name="connsiteY1054" fmla="*/ 3295516 h 12191991"/>
              <a:gd name="connsiteX1055" fmla="*/ 5362680 w 6858000"/>
              <a:gd name="connsiteY1055" fmla="*/ 3295516 h 12191991"/>
              <a:gd name="connsiteX1056" fmla="*/ 5362680 w 6858000"/>
              <a:gd name="connsiteY1056" fmla="*/ 3730854 h 12191991"/>
              <a:gd name="connsiteX1057" fmla="*/ 5566029 w 6858000"/>
              <a:gd name="connsiteY1057" fmla="*/ 3730854 h 12191991"/>
              <a:gd name="connsiteX1058" fmla="*/ 5566029 w 6858000"/>
              <a:gd name="connsiteY1058" fmla="*/ 3531185 h 12191991"/>
              <a:gd name="connsiteX1059" fmla="*/ 5362680 w 6858000"/>
              <a:gd name="connsiteY1059" fmla="*/ 3531185 h 12191991"/>
              <a:gd name="connsiteX1060" fmla="*/ 5362680 w 6858000"/>
              <a:gd name="connsiteY1060" fmla="*/ 3966523 h 12191991"/>
              <a:gd name="connsiteX1061" fmla="*/ 5566029 w 6858000"/>
              <a:gd name="connsiteY1061" fmla="*/ 3966523 h 12191991"/>
              <a:gd name="connsiteX1062" fmla="*/ 5566029 w 6858000"/>
              <a:gd name="connsiteY1062" fmla="*/ 3766854 h 12191991"/>
              <a:gd name="connsiteX1063" fmla="*/ 5362680 w 6858000"/>
              <a:gd name="connsiteY1063" fmla="*/ 3766854 h 12191991"/>
              <a:gd name="connsiteX1064" fmla="*/ 5362680 w 6858000"/>
              <a:gd name="connsiteY1064" fmla="*/ 4202192 h 12191991"/>
              <a:gd name="connsiteX1065" fmla="*/ 5566029 w 6858000"/>
              <a:gd name="connsiteY1065" fmla="*/ 4202192 h 12191991"/>
              <a:gd name="connsiteX1066" fmla="*/ 5566029 w 6858000"/>
              <a:gd name="connsiteY1066" fmla="*/ 4002523 h 12191991"/>
              <a:gd name="connsiteX1067" fmla="*/ 5362680 w 6858000"/>
              <a:gd name="connsiteY1067" fmla="*/ 4002523 h 12191991"/>
              <a:gd name="connsiteX1068" fmla="*/ 5362680 w 6858000"/>
              <a:gd name="connsiteY1068" fmla="*/ 4437861 h 12191991"/>
              <a:gd name="connsiteX1069" fmla="*/ 5566029 w 6858000"/>
              <a:gd name="connsiteY1069" fmla="*/ 4437861 h 12191991"/>
              <a:gd name="connsiteX1070" fmla="*/ 5566029 w 6858000"/>
              <a:gd name="connsiteY1070" fmla="*/ 4238192 h 12191991"/>
              <a:gd name="connsiteX1071" fmla="*/ 5362680 w 6858000"/>
              <a:gd name="connsiteY1071" fmla="*/ 4238192 h 12191991"/>
              <a:gd name="connsiteX1072" fmla="*/ 5362680 w 6858000"/>
              <a:gd name="connsiteY1072" fmla="*/ 4673530 h 12191991"/>
              <a:gd name="connsiteX1073" fmla="*/ 5566029 w 6858000"/>
              <a:gd name="connsiteY1073" fmla="*/ 4673530 h 12191991"/>
              <a:gd name="connsiteX1074" fmla="*/ 5566029 w 6858000"/>
              <a:gd name="connsiteY1074" fmla="*/ 4473861 h 12191991"/>
              <a:gd name="connsiteX1075" fmla="*/ 5362680 w 6858000"/>
              <a:gd name="connsiteY1075" fmla="*/ 4473861 h 12191991"/>
              <a:gd name="connsiteX1076" fmla="*/ 5362680 w 6858000"/>
              <a:gd name="connsiteY1076" fmla="*/ 4909199 h 12191991"/>
              <a:gd name="connsiteX1077" fmla="*/ 5566029 w 6858000"/>
              <a:gd name="connsiteY1077" fmla="*/ 4909199 h 12191991"/>
              <a:gd name="connsiteX1078" fmla="*/ 5566029 w 6858000"/>
              <a:gd name="connsiteY1078" fmla="*/ 4709530 h 12191991"/>
              <a:gd name="connsiteX1079" fmla="*/ 5362680 w 6858000"/>
              <a:gd name="connsiteY1079" fmla="*/ 4709530 h 12191991"/>
              <a:gd name="connsiteX1080" fmla="*/ 5362680 w 6858000"/>
              <a:gd name="connsiteY1080" fmla="*/ 5144868 h 12191991"/>
              <a:gd name="connsiteX1081" fmla="*/ 5566029 w 6858000"/>
              <a:gd name="connsiteY1081" fmla="*/ 5144868 h 12191991"/>
              <a:gd name="connsiteX1082" fmla="*/ 5566029 w 6858000"/>
              <a:gd name="connsiteY1082" fmla="*/ 4945199 h 12191991"/>
              <a:gd name="connsiteX1083" fmla="*/ 5362680 w 6858000"/>
              <a:gd name="connsiteY1083" fmla="*/ 4945199 h 12191991"/>
              <a:gd name="connsiteX1084" fmla="*/ 5362680 w 6858000"/>
              <a:gd name="connsiteY1084" fmla="*/ 5380537 h 12191991"/>
              <a:gd name="connsiteX1085" fmla="*/ 5566029 w 6858000"/>
              <a:gd name="connsiteY1085" fmla="*/ 5380537 h 12191991"/>
              <a:gd name="connsiteX1086" fmla="*/ 5566029 w 6858000"/>
              <a:gd name="connsiteY1086" fmla="*/ 5180868 h 12191991"/>
              <a:gd name="connsiteX1087" fmla="*/ 5362680 w 6858000"/>
              <a:gd name="connsiteY1087" fmla="*/ 5180868 h 12191991"/>
              <a:gd name="connsiteX1088" fmla="*/ 5362680 w 6858000"/>
              <a:gd name="connsiteY1088" fmla="*/ 5616206 h 12191991"/>
              <a:gd name="connsiteX1089" fmla="*/ 5566029 w 6858000"/>
              <a:gd name="connsiteY1089" fmla="*/ 5616206 h 12191991"/>
              <a:gd name="connsiteX1090" fmla="*/ 5566029 w 6858000"/>
              <a:gd name="connsiteY1090" fmla="*/ 5416537 h 12191991"/>
              <a:gd name="connsiteX1091" fmla="*/ 5362680 w 6858000"/>
              <a:gd name="connsiteY1091" fmla="*/ 5416537 h 12191991"/>
              <a:gd name="connsiteX1092" fmla="*/ 5362680 w 6858000"/>
              <a:gd name="connsiteY1092" fmla="*/ 5851875 h 12191991"/>
              <a:gd name="connsiteX1093" fmla="*/ 5566029 w 6858000"/>
              <a:gd name="connsiteY1093" fmla="*/ 5851875 h 12191991"/>
              <a:gd name="connsiteX1094" fmla="*/ 5566029 w 6858000"/>
              <a:gd name="connsiteY1094" fmla="*/ 5652206 h 12191991"/>
              <a:gd name="connsiteX1095" fmla="*/ 5362680 w 6858000"/>
              <a:gd name="connsiteY1095" fmla="*/ 5652206 h 12191991"/>
              <a:gd name="connsiteX1096" fmla="*/ 5362680 w 6858000"/>
              <a:gd name="connsiteY1096" fmla="*/ 6087544 h 12191991"/>
              <a:gd name="connsiteX1097" fmla="*/ 5566029 w 6858000"/>
              <a:gd name="connsiteY1097" fmla="*/ 6087544 h 12191991"/>
              <a:gd name="connsiteX1098" fmla="*/ 5566029 w 6858000"/>
              <a:gd name="connsiteY1098" fmla="*/ 5887875 h 12191991"/>
              <a:gd name="connsiteX1099" fmla="*/ 5362680 w 6858000"/>
              <a:gd name="connsiteY1099" fmla="*/ 5887875 h 12191991"/>
              <a:gd name="connsiteX1100" fmla="*/ 5362680 w 6858000"/>
              <a:gd name="connsiteY1100" fmla="*/ 6323213 h 12191991"/>
              <a:gd name="connsiteX1101" fmla="*/ 5566029 w 6858000"/>
              <a:gd name="connsiteY1101" fmla="*/ 6323213 h 12191991"/>
              <a:gd name="connsiteX1102" fmla="*/ 5566029 w 6858000"/>
              <a:gd name="connsiteY1102" fmla="*/ 6123544 h 12191991"/>
              <a:gd name="connsiteX1103" fmla="*/ 5362680 w 6858000"/>
              <a:gd name="connsiteY1103" fmla="*/ 6123544 h 12191991"/>
              <a:gd name="connsiteX1104" fmla="*/ 5362680 w 6858000"/>
              <a:gd name="connsiteY1104" fmla="*/ 6558880 h 12191991"/>
              <a:gd name="connsiteX1105" fmla="*/ 5566029 w 6858000"/>
              <a:gd name="connsiteY1105" fmla="*/ 6558880 h 12191991"/>
              <a:gd name="connsiteX1106" fmla="*/ 5566029 w 6858000"/>
              <a:gd name="connsiteY1106" fmla="*/ 6359212 h 12191991"/>
              <a:gd name="connsiteX1107" fmla="*/ 5362680 w 6858000"/>
              <a:gd name="connsiteY1107" fmla="*/ 6359212 h 12191991"/>
              <a:gd name="connsiteX1108" fmla="*/ 5362680 w 6858000"/>
              <a:gd name="connsiteY1108" fmla="*/ 6794548 h 12191991"/>
              <a:gd name="connsiteX1109" fmla="*/ 5566029 w 6858000"/>
              <a:gd name="connsiteY1109" fmla="*/ 6794548 h 12191991"/>
              <a:gd name="connsiteX1110" fmla="*/ 5566029 w 6858000"/>
              <a:gd name="connsiteY1110" fmla="*/ 6594880 h 12191991"/>
              <a:gd name="connsiteX1111" fmla="*/ 5362680 w 6858000"/>
              <a:gd name="connsiteY1111" fmla="*/ 6594880 h 12191991"/>
              <a:gd name="connsiteX1112" fmla="*/ 5362680 w 6858000"/>
              <a:gd name="connsiteY1112" fmla="*/ 7030218 h 12191991"/>
              <a:gd name="connsiteX1113" fmla="*/ 5566029 w 6858000"/>
              <a:gd name="connsiteY1113" fmla="*/ 7030218 h 12191991"/>
              <a:gd name="connsiteX1114" fmla="*/ 5566029 w 6858000"/>
              <a:gd name="connsiteY1114" fmla="*/ 6830548 h 12191991"/>
              <a:gd name="connsiteX1115" fmla="*/ 5362680 w 6858000"/>
              <a:gd name="connsiteY1115" fmla="*/ 6830548 h 12191991"/>
              <a:gd name="connsiteX1116" fmla="*/ 5362680 w 6858000"/>
              <a:gd name="connsiteY1116" fmla="*/ 7265887 h 12191991"/>
              <a:gd name="connsiteX1117" fmla="*/ 5566029 w 6858000"/>
              <a:gd name="connsiteY1117" fmla="*/ 7265887 h 12191991"/>
              <a:gd name="connsiteX1118" fmla="*/ 5566029 w 6858000"/>
              <a:gd name="connsiteY1118" fmla="*/ 7066216 h 12191991"/>
              <a:gd name="connsiteX1119" fmla="*/ 5362680 w 6858000"/>
              <a:gd name="connsiteY1119" fmla="*/ 7066216 h 12191991"/>
              <a:gd name="connsiteX1120" fmla="*/ 5362680 w 6858000"/>
              <a:gd name="connsiteY1120" fmla="*/ 7501556 h 12191991"/>
              <a:gd name="connsiteX1121" fmla="*/ 5566029 w 6858000"/>
              <a:gd name="connsiteY1121" fmla="*/ 7501556 h 12191991"/>
              <a:gd name="connsiteX1122" fmla="*/ 5566029 w 6858000"/>
              <a:gd name="connsiteY1122" fmla="*/ 7301889 h 12191991"/>
              <a:gd name="connsiteX1123" fmla="*/ 5362680 w 6858000"/>
              <a:gd name="connsiteY1123" fmla="*/ 7301889 h 12191991"/>
              <a:gd name="connsiteX1124" fmla="*/ 5362680 w 6858000"/>
              <a:gd name="connsiteY1124" fmla="*/ 7737224 h 12191991"/>
              <a:gd name="connsiteX1125" fmla="*/ 5566029 w 6858000"/>
              <a:gd name="connsiteY1125" fmla="*/ 7737224 h 12191991"/>
              <a:gd name="connsiteX1126" fmla="*/ 5566029 w 6858000"/>
              <a:gd name="connsiteY1126" fmla="*/ 7537556 h 12191991"/>
              <a:gd name="connsiteX1127" fmla="*/ 5362680 w 6858000"/>
              <a:gd name="connsiteY1127" fmla="*/ 7537556 h 12191991"/>
              <a:gd name="connsiteX1128" fmla="*/ 5362680 w 6858000"/>
              <a:gd name="connsiteY1128" fmla="*/ 7972894 h 12191991"/>
              <a:gd name="connsiteX1129" fmla="*/ 5566029 w 6858000"/>
              <a:gd name="connsiteY1129" fmla="*/ 7972894 h 12191991"/>
              <a:gd name="connsiteX1130" fmla="*/ 5566029 w 6858000"/>
              <a:gd name="connsiteY1130" fmla="*/ 7773226 h 12191991"/>
              <a:gd name="connsiteX1131" fmla="*/ 5362680 w 6858000"/>
              <a:gd name="connsiteY1131" fmla="*/ 7773226 h 12191991"/>
              <a:gd name="connsiteX1132" fmla="*/ 5362680 w 6858000"/>
              <a:gd name="connsiteY1132" fmla="*/ 8208560 h 12191991"/>
              <a:gd name="connsiteX1133" fmla="*/ 5566029 w 6858000"/>
              <a:gd name="connsiteY1133" fmla="*/ 8208560 h 12191991"/>
              <a:gd name="connsiteX1134" fmla="*/ 5566029 w 6858000"/>
              <a:gd name="connsiteY1134" fmla="*/ 8008890 h 12191991"/>
              <a:gd name="connsiteX1135" fmla="*/ 5362680 w 6858000"/>
              <a:gd name="connsiteY1135" fmla="*/ 8008890 h 12191991"/>
              <a:gd name="connsiteX1136" fmla="*/ 5362680 w 6858000"/>
              <a:gd name="connsiteY1136" fmla="*/ 8444229 h 12191991"/>
              <a:gd name="connsiteX1137" fmla="*/ 5566029 w 6858000"/>
              <a:gd name="connsiteY1137" fmla="*/ 8444229 h 12191991"/>
              <a:gd name="connsiteX1138" fmla="*/ 5566029 w 6858000"/>
              <a:gd name="connsiteY1138" fmla="*/ 8244560 h 12191991"/>
              <a:gd name="connsiteX1139" fmla="*/ 5362680 w 6858000"/>
              <a:gd name="connsiteY1139" fmla="*/ 8244560 h 12191991"/>
              <a:gd name="connsiteX1140" fmla="*/ 5362680 w 6858000"/>
              <a:gd name="connsiteY1140" fmla="*/ 8679895 h 12191991"/>
              <a:gd name="connsiteX1141" fmla="*/ 5566029 w 6858000"/>
              <a:gd name="connsiteY1141" fmla="*/ 8679895 h 12191991"/>
              <a:gd name="connsiteX1142" fmla="*/ 5566029 w 6858000"/>
              <a:gd name="connsiteY1142" fmla="*/ 8480228 h 12191991"/>
              <a:gd name="connsiteX1143" fmla="*/ 5362680 w 6858000"/>
              <a:gd name="connsiteY1143" fmla="*/ 8480228 h 12191991"/>
              <a:gd name="connsiteX1144" fmla="*/ 5362680 w 6858000"/>
              <a:gd name="connsiteY1144" fmla="*/ 8915565 h 12191991"/>
              <a:gd name="connsiteX1145" fmla="*/ 5566029 w 6858000"/>
              <a:gd name="connsiteY1145" fmla="*/ 8915565 h 12191991"/>
              <a:gd name="connsiteX1146" fmla="*/ 5566029 w 6858000"/>
              <a:gd name="connsiteY1146" fmla="*/ 8715895 h 12191991"/>
              <a:gd name="connsiteX1147" fmla="*/ 5362680 w 6858000"/>
              <a:gd name="connsiteY1147" fmla="*/ 8715895 h 12191991"/>
              <a:gd name="connsiteX1148" fmla="*/ 5362680 w 6858000"/>
              <a:gd name="connsiteY1148" fmla="*/ 9151235 h 12191991"/>
              <a:gd name="connsiteX1149" fmla="*/ 5566029 w 6858000"/>
              <a:gd name="connsiteY1149" fmla="*/ 9151235 h 12191991"/>
              <a:gd name="connsiteX1150" fmla="*/ 5566029 w 6858000"/>
              <a:gd name="connsiteY1150" fmla="*/ 8951565 h 12191991"/>
              <a:gd name="connsiteX1151" fmla="*/ 5362680 w 6858000"/>
              <a:gd name="connsiteY1151" fmla="*/ 8951565 h 12191991"/>
              <a:gd name="connsiteX1152" fmla="*/ 5362680 w 6858000"/>
              <a:gd name="connsiteY1152" fmla="*/ 9386903 h 12191991"/>
              <a:gd name="connsiteX1153" fmla="*/ 5566029 w 6858000"/>
              <a:gd name="connsiteY1153" fmla="*/ 9386903 h 12191991"/>
              <a:gd name="connsiteX1154" fmla="*/ 5566029 w 6858000"/>
              <a:gd name="connsiteY1154" fmla="*/ 9187234 h 12191991"/>
              <a:gd name="connsiteX1155" fmla="*/ 5362680 w 6858000"/>
              <a:gd name="connsiteY1155" fmla="*/ 9187234 h 12191991"/>
              <a:gd name="connsiteX1156" fmla="*/ 5362680 w 6858000"/>
              <a:gd name="connsiteY1156" fmla="*/ 9622571 h 12191991"/>
              <a:gd name="connsiteX1157" fmla="*/ 5566029 w 6858000"/>
              <a:gd name="connsiteY1157" fmla="*/ 9622571 h 12191991"/>
              <a:gd name="connsiteX1158" fmla="*/ 5566029 w 6858000"/>
              <a:gd name="connsiteY1158" fmla="*/ 9422903 h 12191991"/>
              <a:gd name="connsiteX1159" fmla="*/ 5362680 w 6858000"/>
              <a:gd name="connsiteY1159" fmla="*/ 9422903 h 12191991"/>
              <a:gd name="connsiteX1160" fmla="*/ 5362680 w 6858000"/>
              <a:gd name="connsiteY1160" fmla="*/ 9858240 h 12191991"/>
              <a:gd name="connsiteX1161" fmla="*/ 5566029 w 6858000"/>
              <a:gd name="connsiteY1161" fmla="*/ 9858240 h 12191991"/>
              <a:gd name="connsiteX1162" fmla="*/ 5566029 w 6858000"/>
              <a:gd name="connsiteY1162" fmla="*/ 9658571 h 12191991"/>
              <a:gd name="connsiteX1163" fmla="*/ 5362680 w 6858000"/>
              <a:gd name="connsiteY1163" fmla="*/ 9658571 h 12191991"/>
              <a:gd name="connsiteX1164" fmla="*/ 5362680 w 6858000"/>
              <a:gd name="connsiteY1164" fmla="*/ 10093908 h 12191991"/>
              <a:gd name="connsiteX1165" fmla="*/ 5566029 w 6858000"/>
              <a:gd name="connsiteY1165" fmla="*/ 10093908 h 12191991"/>
              <a:gd name="connsiteX1166" fmla="*/ 5566029 w 6858000"/>
              <a:gd name="connsiteY1166" fmla="*/ 9894240 h 12191991"/>
              <a:gd name="connsiteX1167" fmla="*/ 5362680 w 6858000"/>
              <a:gd name="connsiteY1167" fmla="*/ 9894240 h 12191991"/>
              <a:gd name="connsiteX1168" fmla="*/ 5362680 w 6858000"/>
              <a:gd name="connsiteY1168" fmla="*/ 10329579 h 12191991"/>
              <a:gd name="connsiteX1169" fmla="*/ 5566029 w 6858000"/>
              <a:gd name="connsiteY1169" fmla="*/ 10329579 h 12191991"/>
              <a:gd name="connsiteX1170" fmla="*/ 5566029 w 6858000"/>
              <a:gd name="connsiteY1170" fmla="*/ 10129911 h 12191991"/>
              <a:gd name="connsiteX1171" fmla="*/ 5362680 w 6858000"/>
              <a:gd name="connsiteY1171" fmla="*/ 10129911 h 12191991"/>
              <a:gd name="connsiteX1172" fmla="*/ 5362680 w 6858000"/>
              <a:gd name="connsiteY1172" fmla="*/ 10565248 h 12191991"/>
              <a:gd name="connsiteX1173" fmla="*/ 5566029 w 6858000"/>
              <a:gd name="connsiteY1173" fmla="*/ 10565248 h 12191991"/>
              <a:gd name="connsiteX1174" fmla="*/ 5566029 w 6858000"/>
              <a:gd name="connsiteY1174" fmla="*/ 10365579 h 12191991"/>
              <a:gd name="connsiteX1175" fmla="*/ 5362680 w 6858000"/>
              <a:gd name="connsiteY1175" fmla="*/ 10365579 h 12191991"/>
              <a:gd name="connsiteX1176" fmla="*/ 5362680 w 6858000"/>
              <a:gd name="connsiteY1176" fmla="*/ 10800917 h 12191991"/>
              <a:gd name="connsiteX1177" fmla="*/ 5566029 w 6858000"/>
              <a:gd name="connsiteY1177" fmla="*/ 10800917 h 12191991"/>
              <a:gd name="connsiteX1178" fmla="*/ 5566029 w 6858000"/>
              <a:gd name="connsiteY1178" fmla="*/ 10601248 h 12191991"/>
              <a:gd name="connsiteX1179" fmla="*/ 5362680 w 6858000"/>
              <a:gd name="connsiteY1179" fmla="*/ 10601248 h 12191991"/>
              <a:gd name="connsiteX1180" fmla="*/ 5362680 w 6858000"/>
              <a:gd name="connsiteY1180" fmla="*/ 11036585 h 12191991"/>
              <a:gd name="connsiteX1181" fmla="*/ 5566029 w 6858000"/>
              <a:gd name="connsiteY1181" fmla="*/ 11036585 h 12191991"/>
              <a:gd name="connsiteX1182" fmla="*/ 5566029 w 6858000"/>
              <a:gd name="connsiteY1182" fmla="*/ 10836917 h 12191991"/>
              <a:gd name="connsiteX1183" fmla="*/ 5362680 w 6858000"/>
              <a:gd name="connsiteY1183" fmla="*/ 10836917 h 12191991"/>
              <a:gd name="connsiteX1184" fmla="*/ 5362680 w 6858000"/>
              <a:gd name="connsiteY1184" fmla="*/ 11272254 h 12191991"/>
              <a:gd name="connsiteX1185" fmla="*/ 5566029 w 6858000"/>
              <a:gd name="connsiteY1185" fmla="*/ 11272254 h 12191991"/>
              <a:gd name="connsiteX1186" fmla="*/ 5566029 w 6858000"/>
              <a:gd name="connsiteY1186" fmla="*/ 11072585 h 12191991"/>
              <a:gd name="connsiteX1187" fmla="*/ 5362680 w 6858000"/>
              <a:gd name="connsiteY1187" fmla="*/ 11072585 h 12191991"/>
              <a:gd name="connsiteX1188" fmla="*/ 5362680 w 6858000"/>
              <a:gd name="connsiteY1188" fmla="*/ 11507923 h 12191991"/>
              <a:gd name="connsiteX1189" fmla="*/ 5566029 w 6858000"/>
              <a:gd name="connsiteY1189" fmla="*/ 11507923 h 12191991"/>
              <a:gd name="connsiteX1190" fmla="*/ 5566029 w 6858000"/>
              <a:gd name="connsiteY1190" fmla="*/ 11308254 h 12191991"/>
              <a:gd name="connsiteX1191" fmla="*/ 5362680 w 6858000"/>
              <a:gd name="connsiteY1191" fmla="*/ 11308254 h 12191991"/>
              <a:gd name="connsiteX1192" fmla="*/ 5362680 w 6858000"/>
              <a:gd name="connsiteY1192" fmla="*/ 11743591 h 12191991"/>
              <a:gd name="connsiteX1193" fmla="*/ 5566029 w 6858000"/>
              <a:gd name="connsiteY1193" fmla="*/ 11743591 h 12191991"/>
              <a:gd name="connsiteX1194" fmla="*/ 5566029 w 6858000"/>
              <a:gd name="connsiteY1194" fmla="*/ 11543923 h 12191991"/>
              <a:gd name="connsiteX1195" fmla="*/ 5362680 w 6858000"/>
              <a:gd name="connsiteY1195" fmla="*/ 11543923 h 12191991"/>
              <a:gd name="connsiteX1196" fmla="*/ 5362680 w 6858000"/>
              <a:gd name="connsiteY1196" fmla="*/ 11979260 h 12191991"/>
              <a:gd name="connsiteX1197" fmla="*/ 5566029 w 6858000"/>
              <a:gd name="connsiteY1197" fmla="*/ 11979260 h 12191991"/>
              <a:gd name="connsiteX1198" fmla="*/ 5566029 w 6858000"/>
              <a:gd name="connsiteY1198" fmla="*/ 11779591 h 12191991"/>
              <a:gd name="connsiteX1199" fmla="*/ 5362680 w 6858000"/>
              <a:gd name="connsiteY1199" fmla="*/ 11779591 h 12191991"/>
              <a:gd name="connsiteX1200" fmla="*/ 5123331 w 6858000"/>
              <a:gd name="connsiteY1200" fmla="*/ 431488 h 12191991"/>
              <a:gd name="connsiteX1201" fmla="*/ 5326680 w 6858000"/>
              <a:gd name="connsiteY1201" fmla="*/ 431488 h 12191991"/>
              <a:gd name="connsiteX1202" fmla="*/ 5326680 w 6858000"/>
              <a:gd name="connsiteY1202" fmla="*/ 231816 h 12191991"/>
              <a:gd name="connsiteX1203" fmla="*/ 5123331 w 6858000"/>
              <a:gd name="connsiteY1203" fmla="*/ 231816 h 12191991"/>
              <a:gd name="connsiteX1204" fmla="*/ 5123331 w 6858000"/>
              <a:gd name="connsiteY1204" fmla="*/ 667157 h 12191991"/>
              <a:gd name="connsiteX1205" fmla="*/ 5326680 w 6858000"/>
              <a:gd name="connsiteY1205" fmla="*/ 667157 h 12191991"/>
              <a:gd name="connsiteX1206" fmla="*/ 5326680 w 6858000"/>
              <a:gd name="connsiteY1206" fmla="*/ 467488 h 12191991"/>
              <a:gd name="connsiteX1207" fmla="*/ 5123331 w 6858000"/>
              <a:gd name="connsiteY1207" fmla="*/ 467488 h 12191991"/>
              <a:gd name="connsiteX1208" fmla="*/ 5123331 w 6858000"/>
              <a:gd name="connsiteY1208" fmla="*/ 902826 h 12191991"/>
              <a:gd name="connsiteX1209" fmla="*/ 5326680 w 6858000"/>
              <a:gd name="connsiteY1209" fmla="*/ 902826 h 12191991"/>
              <a:gd name="connsiteX1210" fmla="*/ 5326680 w 6858000"/>
              <a:gd name="connsiteY1210" fmla="*/ 703157 h 12191991"/>
              <a:gd name="connsiteX1211" fmla="*/ 5123331 w 6858000"/>
              <a:gd name="connsiteY1211" fmla="*/ 703157 h 12191991"/>
              <a:gd name="connsiteX1212" fmla="*/ 5123331 w 6858000"/>
              <a:gd name="connsiteY1212" fmla="*/ 1138495 h 12191991"/>
              <a:gd name="connsiteX1213" fmla="*/ 5326680 w 6858000"/>
              <a:gd name="connsiteY1213" fmla="*/ 1138495 h 12191991"/>
              <a:gd name="connsiteX1214" fmla="*/ 5326680 w 6858000"/>
              <a:gd name="connsiteY1214" fmla="*/ 938826 h 12191991"/>
              <a:gd name="connsiteX1215" fmla="*/ 5123331 w 6858000"/>
              <a:gd name="connsiteY1215" fmla="*/ 938826 h 12191991"/>
              <a:gd name="connsiteX1216" fmla="*/ 5123331 w 6858000"/>
              <a:gd name="connsiteY1216" fmla="*/ 1374164 h 12191991"/>
              <a:gd name="connsiteX1217" fmla="*/ 5326680 w 6858000"/>
              <a:gd name="connsiteY1217" fmla="*/ 1374164 h 12191991"/>
              <a:gd name="connsiteX1218" fmla="*/ 5326680 w 6858000"/>
              <a:gd name="connsiteY1218" fmla="*/ 1174495 h 12191991"/>
              <a:gd name="connsiteX1219" fmla="*/ 5123331 w 6858000"/>
              <a:gd name="connsiteY1219" fmla="*/ 1174495 h 12191991"/>
              <a:gd name="connsiteX1220" fmla="*/ 5123331 w 6858000"/>
              <a:gd name="connsiteY1220" fmla="*/ 1609833 h 12191991"/>
              <a:gd name="connsiteX1221" fmla="*/ 5326680 w 6858000"/>
              <a:gd name="connsiteY1221" fmla="*/ 1609833 h 12191991"/>
              <a:gd name="connsiteX1222" fmla="*/ 5326680 w 6858000"/>
              <a:gd name="connsiteY1222" fmla="*/ 1410164 h 12191991"/>
              <a:gd name="connsiteX1223" fmla="*/ 5123331 w 6858000"/>
              <a:gd name="connsiteY1223" fmla="*/ 1410164 h 12191991"/>
              <a:gd name="connsiteX1224" fmla="*/ 5123331 w 6858000"/>
              <a:gd name="connsiteY1224" fmla="*/ 1845502 h 12191991"/>
              <a:gd name="connsiteX1225" fmla="*/ 5326680 w 6858000"/>
              <a:gd name="connsiteY1225" fmla="*/ 1845502 h 12191991"/>
              <a:gd name="connsiteX1226" fmla="*/ 5326680 w 6858000"/>
              <a:gd name="connsiteY1226" fmla="*/ 1645833 h 12191991"/>
              <a:gd name="connsiteX1227" fmla="*/ 5123331 w 6858000"/>
              <a:gd name="connsiteY1227" fmla="*/ 1645833 h 12191991"/>
              <a:gd name="connsiteX1228" fmla="*/ 5123331 w 6858000"/>
              <a:gd name="connsiteY1228" fmla="*/ 2081171 h 12191991"/>
              <a:gd name="connsiteX1229" fmla="*/ 5326680 w 6858000"/>
              <a:gd name="connsiteY1229" fmla="*/ 2081171 h 12191991"/>
              <a:gd name="connsiteX1230" fmla="*/ 5326680 w 6858000"/>
              <a:gd name="connsiteY1230" fmla="*/ 1881502 h 12191991"/>
              <a:gd name="connsiteX1231" fmla="*/ 5123331 w 6858000"/>
              <a:gd name="connsiteY1231" fmla="*/ 1881502 h 12191991"/>
              <a:gd name="connsiteX1232" fmla="*/ 5123331 w 6858000"/>
              <a:gd name="connsiteY1232" fmla="*/ 2316840 h 12191991"/>
              <a:gd name="connsiteX1233" fmla="*/ 5326680 w 6858000"/>
              <a:gd name="connsiteY1233" fmla="*/ 2316840 h 12191991"/>
              <a:gd name="connsiteX1234" fmla="*/ 5326680 w 6858000"/>
              <a:gd name="connsiteY1234" fmla="*/ 2117171 h 12191991"/>
              <a:gd name="connsiteX1235" fmla="*/ 5123331 w 6858000"/>
              <a:gd name="connsiteY1235" fmla="*/ 2117171 h 12191991"/>
              <a:gd name="connsiteX1236" fmla="*/ 5123331 w 6858000"/>
              <a:gd name="connsiteY1236" fmla="*/ 2552509 h 12191991"/>
              <a:gd name="connsiteX1237" fmla="*/ 5326680 w 6858000"/>
              <a:gd name="connsiteY1237" fmla="*/ 2552509 h 12191991"/>
              <a:gd name="connsiteX1238" fmla="*/ 5326680 w 6858000"/>
              <a:gd name="connsiteY1238" fmla="*/ 2352840 h 12191991"/>
              <a:gd name="connsiteX1239" fmla="*/ 5123331 w 6858000"/>
              <a:gd name="connsiteY1239" fmla="*/ 2352840 h 12191991"/>
              <a:gd name="connsiteX1240" fmla="*/ 5123331 w 6858000"/>
              <a:gd name="connsiteY1240" fmla="*/ 2788178 h 12191991"/>
              <a:gd name="connsiteX1241" fmla="*/ 5326680 w 6858000"/>
              <a:gd name="connsiteY1241" fmla="*/ 2788178 h 12191991"/>
              <a:gd name="connsiteX1242" fmla="*/ 5326680 w 6858000"/>
              <a:gd name="connsiteY1242" fmla="*/ 2588509 h 12191991"/>
              <a:gd name="connsiteX1243" fmla="*/ 5123331 w 6858000"/>
              <a:gd name="connsiteY1243" fmla="*/ 2588509 h 12191991"/>
              <a:gd name="connsiteX1244" fmla="*/ 5123331 w 6858000"/>
              <a:gd name="connsiteY1244" fmla="*/ 3023847 h 12191991"/>
              <a:gd name="connsiteX1245" fmla="*/ 5326680 w 6858000"/>
              <a:gd name="connsiteY1245" fmla="*/ 3023847 h 12191991"/>
              <a:gd name="connsiteX1246" fmla="*/ 5326680 w 6858000"/>
              <a:gd name="connsiteY1246" fmla="*/ 2824178 h 12191991"/>
              <a:gd name="connsiteX1247" fmla="*/ 5123331 w 6858000"/>
              <a:gd name="connsiteY1247" fmla="*/ 2824178 h 12191991"/>
              <a:gd name="connsiteX1248" fmla="*/ 5123331 w 6858000"/>
              <a:gd name="connsiteY1248" fmla="*/ 3259516 h 12191991"/>
              <a:gd name="connsiteX1249" fmla="*/ 5326680 w 6858000"/>
              <a:gd name="connsiteY1249" fmla="*/ 3259516 h 12191991"/>
              <a:gd name="connsiteX1250" fmla="*/ 5326680 w 6858000"/>
              <a:gd name="connsiteY1250" fmla="*/ 3059847 h 12191991"/>
              <a:gd name="connsiteX1251" fmla="*/ 5123331 w 6858000"/>
              <a:gd name="connsiteY1251" fmla="*/ 3059847 h 12191991"/>
              <a:gd name="connsiteX1252" fmla="*/ 5123331 w 6858000"/>
              <a:gd name="connsiteY1252" fmla="*/ 3495185 h 12191991"/>
              <a:gd name="connsiteX1253" fmla="*/ 5326680 w 6858000"/>
              <a:gd name="connsiteY1253" fmla="*/ 3495185 h 12191991"/>
              <a:gd name="connsiteX1254" fmla="*/ 5326680 w 6858000"/>
              <a:gd name="connsiteY1254" fmla="*/ 3295516 h 12191991"/>
              <a:gd name="connsiteX1255" fmla="*/ 5123331 w 6858000"/>
              <a:gd name="connsiteY1255" fmla="*/ 3295516 h 12191991"/>
              <a:gd name="connsiteX1256" fmla="*/ 5123331 w 6858000"/>
              <a:gd name="connsiteY1256" fmla="*/ 3730854 h 12191991"/>
              <a:gd name="connsiteX1257" fmla="*/ 5326680 w 6858000"/>
              <a:gd name="connsiteY1257" fmla="*/ 3730854 h 12191991"/>
              <a:gd name="connsiteX1258" fmla="*/ 5326680 w 6858000"/>
              <a:gd name="connsiteY1258" fmla="*/ 3531185 h 12191991"/>
              <a:gd name="connsiteX1259" fmla="*/ 5123331 w 6858000"/>
              <a:gd name="connsiteY1259" fmla="*/ 3531185 h 12191991"/>
              <a:gd name="connsiteX1260" fmla="*/ 5123331 w 6858000"/>
              <a:gd name="connsiteY1260" fmla="*/ 3966523 h 12191991"/>
              <a:gd name="connsiteX1261" fmla="*/ 5326680 w 6858000"/>
              <a:gd name="connsiteY1261" fmla="*/ 3966523 h 12191991"/>
              <a:gd name="connsiteX1262" fmla="*/ 5326680 w 6858000"/>
              <a:gd name="connsiteY1262" fmla="*/ 3766854 h 12191991"/>
              <a:gd name="connsiteX1263" fmla="*/ 5123331 w 6858000"/>
              <a:gd name="connsiteY1263" fmla="*/ 3766854 h 12191991"/>
              <a:gd name="connsiteX1264" fmla="*/ 5123331 w 6858000"/>
              <a:gd name="connsiteY1264" fmla="*/ 4202192 h 12191991"/>
              <a:gd name="connsiteX1265" fmla="*/ 5326680 w 6858000"/>
              <a:gd name="connsiteY1265" fmla="*/ 4202192 h 12191991"/>
              <a:gd name="connsiteX1266" fmla="*/ 5326680 w 6858000"/>
              <a:gd name="connsiteY1266" fmla="*/ 4002523 h 12191991"/>
              <a:gd name="connsiteX1267" fmla="*/ 5123331 w 6858000"/>
              <a:gd name="connsiteY1267" fmla="*/ 4002523 h 12191991"/>
              <a:gd name="connsiteX1268" fmla="*/ 5123331 w 6858000"/>
              <a:gd name="connsiteY1268" fmla="*/ 4437861 h 12191991"/>
              <a:gd name="connsiteX1269" fmla="*/ 5326680 w 6858000"/>
              <a:gd name="connsiteY1269" fmla="*/ 4437861 h 12191991"/>
              <a:gd name="connsiteX1270" fmla="*/ 5326680 w 6858000"/>
              <a:gd name="connsiteY1270" fmla="*/ 4238192 h 12191991"/>
              <a:gd name="connsiteX1271" fmla="*/ 5123331 w 6858000"/>
              <a:gd name="connsiteY1271" fmla="*/ 4238192 h 12191991"/>
              <a:gd name="connsiteX1272" fmla="*/ 5123331 w 6858000"/>
              <a:gd name="connsiteY1272" fmla="*/ 4673530 h 12191991"/>
              <a:gd name="connsiteX1273" fmla="*/ 5326680 w 6858000"/>
              <a:gd name="connsiteY1273" fmla="*/ 4673530 h 12191991"/>
              <a:gd name="connsiteX1274" fmla="*/ 5326680 w 6858000"/>
              <a:gd name="connsiteY1274" fmla="*/ 4473861 h 12191991"/>
              <a:gd name="connsiteX1275" fmla="*/ 5123331 w 6858000"/>
              <a:gd name="connsiteY1275" fmla="*/ 4473861 h 12191991"/>
              <a:gd name="connsiteX1276" fmla="*/ 5123331 w 6858000"/>
              <a:gd name="connsiteY1276" fmla="*/ 4909199 h 12191991"/>
              <a:gd name="connsiteX1277" fmla="*/ 5326680 w 6858000"/>
              <a:gd name="connsiteY1277" fmla="*/ 4909199 h 12191991"/>
              <a:gd name="connsiteX1278" fmla="*/ 5326680 w 6858000"/>
              <a:gd name="connsiteY1278" fmla="*/ 4709530 h 12191991"/>
              <a:gd name="connsiteX1279" fmla="*/ 5123331 w 6858000"/>
              <a:gd name="connsiteY1279" fmla="*/ 4709530 h 12191991"/>
              <a:gd name="connsiteX1280" fmla="*/ 5123331 w 6858000"/>
              <a:gd name="connsiteY1280" fmla="*/ 5144868 h 12191991"/>
              <a:gd name="connsiteX1281" fmla="*/ 5326680 w 6858000"/>
              <a:gd name="connsiteY1281" fmla="*/ 5144868 h 12191991"/>
              <a:gd name="connsiteX1282" fmla="*/ 5326680 w 6858000"/>
              <a:gd name="connsiteY1282" fmla="*/ 4945199 h 12191991"/>
              <a:gd name="connsiteX1283" fmla="*/ 5123331 w 6858000"/>
              <a:gd name="connsiteY1283" fmla="*/ 4945199 h 12191991"/>
              <a:gd name="connsiteX1284" fmla="*/ 5123331 w 6858000"/>
              <a:gd name="connsiteY1284" fmla="*/ 5380537 h 12191991"/>
              <a:gd name="connsiteX1285" fmla="*/ 5326680 w 6858000"/>
              <a:gd name="connsiteY1285" fmla="*/ 5380537 h 12191991"/>
              <a:gd name="connsiteX1286" fmla="*/ 5326680 w 6858000"/>
              <a:gd name="connsiteY1286" fmla="*/ 5180868 h 12191991"/>
              <a:gd name="connsiteX1287" fmla="*/ 5123331 w 6858000"/>
              <a:gd name="connsiteY1287" fmla="*/ 5180868 h 12191991"/>
              <a:gd name="connsiteX1288" fmla="*/ 5123331 w 6858000"/>
              <a:gd name="connsiteY1288" fmla="*/ 5616206 h 12191991"/>
              <a:gd name="connsiteX1289" fmla="*/ 5326680 w 6858000"/>
              <a:gd name="connsiteY1289" fmla="*/ 5616206 h 12191991"/>
              <a:gd name="connsiteX1290" fmla="*/ 5326680 w 6858000"/>
              <a:gd name="connsiteY1290" fmla="*/ 5416537 h 12191991"/>
              <a:gd name="connsiteX1291" fmla="*/ 5123331 w 6858000"/>
              <a:gd name="connsiteY1291" fmla="*/ 5416537 h 12191991"/>
              <a:gd name="connsiteX1292" fmla="*/ 5123331 w 6858000"/>
              <a:gd name="connsiteY1292" fmla="*/ 5851875 h 12191991"/>
              <a:gd name="connsiteX1293" fmla="*/ 5326680 w 6858000"/>
              <a:gd name="connsiteY1293" fmla="*/ 5851875 h 12191991"/>
              <a:gd name="connsiteX1294" fmla="*/ 5326680 w 6858000"/>
              <a:gd name="connsiteY1294" fmla="*/ 5652206 h 12191991"/>
              <a:gd name="connsiteX1295" fmla="*/ 5123331 w 6858000"/>
              <a:gd name="connsiteY1295" fmla="*/ 5652206 h 12191991"/>
              <a:gd name="connsiteX1296" fmla="*/ 5123331 w 6858000"/>
              <a:gd name="connsiteY1296" fmla="*/ 6087544 h 12191991"/>
              <a:gd name="connsiteX1297" fmla="*/ 5326680 w 6858000"/>
              <a:gd name="connsiteY1297" fmla="*/ 6087544 h 12191991"/>
              <a:gd name="connsiteX1298" fmla="*/ 5326680 w 6858000"/>
              <a:gd name="connsiteY1298" fmla="*/ 5887875 h 12191991"/>
              <a:gd name="connsiteX1299" fmla="*/ 5123331 w 6858000"/>
              <a:gd name="connsiteY1299" fmla="*/ 5887875 h 12191991"/>
              <a:gd name="connsiteX1300" fmla="*/ 5123331 w 6858000"/>
              <a:gd name="connsiteY1300" fmla="*/ 6323213 h 12191991"/>
              <a:gd name="connsiteX1301" fmla="*/ 5326680 w 6858000"/>
              <a:gd name="connsiteY1301" fmla="*/ 6323213 h 12191991"/>
              <a:gd name="connsiteX1302" fmla="*/ 5326680 w 6858000"/>
              <a:gd name="connsiteY1302" fmla="*/ 6123544 h 12191991"/>
              <a:gd name="connsiteX1303" fmla="*/ 5123331 w 6858000"/>
              <a:gd name="connsiteY1303" fmla="*/ 6123544 h 12191991"/>
              <a:gd name="connsiteX1304" fmla="*/ 5123331 w 6858000"/>
              <a:gd name="connsiteY1304" fmla="*/ 6558880 h 12191991"/>
              <a:gd name="connsiteX1305" fmla="*/ 5326680 w 6858000"/>
              <a:gd name="connsiteY1305" fmla="*/ 6558880 h 12191991"/>
              <a:gd name="connsiteX1306" fmla="*/ 5326680 w 6858000"/>
              <a:gd name="connsiteY1306" fmla="*/ 6359212 h 12191991"/>
              <a:gd name="connsiteX1307" fmla="*/ 5123331 w 6858000"/>
              <a:gd name="connsiteY1307" fmla="*/ 6359212 h 12191991"/>
              <a:gd name="connsiteX1308" fmla="*/ 5123331 w 6858000"/>
              <a:gd name="connsiteY1308" fmla="*/ 6794548 h 12191991"/>
              <a:gd name="connsiteX1309" fmla="*/ 5326680 w 6858000"/>
              <a:gd name="connsiteY1309" fmla="*/ 6794548 h 12191991"/>
              <a:gd name="connsiteX1310" fmla="*/ 5326680 w 6858000"/>
              <a:gd name="connsiteY1310" fmla="*/ 6594880 h 12191991"/>
              <a:gd name="connsiteX1311" fmla="*/ 5123331 w 6858000"/>
              <a:gd name="connsiteY1311" fmla="*/ 6594880 h 12191991"/>
              <a:gd name="connsiteX1312" fmla="*/ 5123331 w 6858000"/>
              <a:gd name="connsiteY1312" fmla="*/ 7030218 h 12191991"/>
              <a:gd name="connsiteX1313" fmla="*/ 5326680 w 6858000"/>
              <a:gd name="connsiteY1313" fmla="*/ 7030218 h 12191991"/>
              <a:gd name="connsiteX1314" fmla="*/ 5326680 w 6858000"/>
              <a:gd name="connsiteY1314" fmla="*/ 6830548 h 12191991"/>
              <a:gd name="connsiteX1315" fmla="*/ 5123331 w 6858000"/>
              <a:gd name="connsiteY1315" fmla="*/ 6830548 h 12191991"/>
              <a:gd name="connsiteX1316" fmla="*/ 5123331 w 6858000"/>
              <a:gd name="connsiteY1316" fmla="*/ 7265887 h 12191991"/>
              <a:gd name="connsiteX1317" fmla="*/ 5326680 w 6858000"/>
              <a:gd name="connsiteY1317" fmla="*/ 7265887 h 12191991"/>
              <a:gd name="connsiteX1318" fmla="*/ 5326680 w 6858000"/>
              <a:gd name="connsiteY1318" fmla="*/ 7066216 h 12191991"/>
              <a:gd name="connsiteX1319" fmla="*/ 5123331 w 6858000"/>
              <a:gd name="connsiteY1319" fmla="*/ 7066216 h 12191991"/>
              <a:gd name="connsiteX1320" fmla="*/ 5123331 w 6858000"/>
              <a:gd name="connsiteY1320" fmla="*/ 7501556 h 12191991"/>
              <a:gd name="connsiteX1321" fmla="*/ 5326680 w 6858000"/>
              <a:gd name="connsiteY1321" fmla="*/ 7501556 h 12191991"/>
              <a:gd name="connsiteX1322" fmla="*/ 5326680 w 6858000"/>
              <a:gd name="connsiteY1322" fmla="*/ 7301889 h 12191991"/>
              <a:gd name="connsiteX1323" fmla="*/ 5123331 w 6858000"/>
              <a:gd name="connsiteY1323" fmla="*/ 7301889 h 12191991"/>
              <a:gd name="connsiteX1324" fmla="*/ 5123331 w 6858000"/>
              <a:gd name="connsiteY1324" fmla="*/ 7737224 h 12191991"/>
              <a:gd name="connsiteX1325" fmla="*/ 5326680 w 6858000"/>
              <a:gd name="connsiteY1325" fmla="*/ 7737224 h 12191991"/>
              <a:gd name="connsiteX1326" fmla="*/ 5326680 w 6858000"/>
              <a:gd name="connsiteY1326" fmla="*/ 7537556 h 12191991"/>
              <a:gd name="connsiteX1327" fmla="*/ 5123331 w 6858000"/>
              <a:gd name="connsiteY1327" fmla="*/ 7537556 h 12191991"/>
              <a:gd name="connsiteX1328" fmla="*/ 5123331 w 6858000"/>
              <a:gd name="connsiteY1328" fmla="*/ 7972894 h 12191991"/>
              <a:gd name="connsiteX1329" fmla="*/ 5326680 w 6858000"/>
              <a:gd name="connsiteY1329" fmla="*/ 7972894 h 12191991"/>
              <a:gd name="connsiteX1330" fmla="*/ 5326680 w 6858000"/>
              <a:gd name="connsiteY1330" fmla="*/ 7773226 h 12191991"/>
              <a:gd name="connsiteX1331" fmla="*/ 5123331 w 6858000"/>
              <a:gd name="connsiteY1331" fmla="*/ 7773226 h 12191991"/>
              <a:gd name="connsiteX1332" fmla="*/ 5123331 w 6858000"/>
              <a:gd name="connsiteY1332" fmla="*/ 8208560 h 12191991"/>
              <a:gd name="connsiteX1333" fmla="*/ 5326680 w 6858000"/>
              <a:gd name="connsiteY1333" fmla="*/ 8208560 h 12191991"/>
              <a:gd name="connsiteX1334" fmla="*/ 5326680 w 6858000"/>
              <a:gd name="connsiteY1334" fmla="*/ 8008890 h 12191991"/>
              <a:gd name="connsiteX1335" fmla="*/ 5123331 w 6858000"/>
              <a:gd name="connsiteY1335" fmla="*/ 8008890 h 12191991"/>
              <a:gd name="connsiteX1336" fmla="*/ 5123331 w 6858000"/>
              <a:gd name="connsiteY1336" fmla="*/ 8444229 h 12191991"/>
              <a:gd name="connsiteX1337" fmla="*/ 5326680 w 6858000"/>
              <a:gd name="connsiteY1337" fmla="*/ 8444229 h 12191991"/>
              <a:gd name="connsiteX1338" fmla="*/ 5326680 w 6858000"/>
              <a:gd name="connsiteY1338" fmla="*/ 8244560 h 12191991"/>
              <a:gd name="connsiteX1339" fmla="*/ 5123331 w 6858000"/>
              <a:gd name="connsiteY1339" fmla="*/ 8244560 h 12191991"/>
              <a:gd name="connsiteX1340" fmla="*/ 5123331 w 6858000"/>
              <a:gd name="connsiteY1340" fmla="*/ 8679895 h 12191991"/>
              <a:gd name="connsiteX1341" fmla="*/ 5326680 w 6858000"/>
              <a:gd name="connsiteY1341" fmla="*/ 8679895 h 12191991"/>
              <a:gd name="connsiteX1342" fmla="*/ 5326680 w 6858000"/>
              <a:gd name="connsiteY1342" fmla="*/ 8480228 h 12191991"/>
              <a:gd name="connsiteX1343" fmla="*/ 5123331 w 6858000"/>
              <a:gd name="connsiteY1343" fmla="*/ 8480228 h 12191991"/>
              <a:gd name="connsiteX1344" fmla="*/ 5123331 w 6858000"/>
              <a:gd name="connsiteY1344" fmla="*/ 8915565 h 12191991"/>
              <a:gd name="connsiteX1345" fmla="*/ 5326680 w 6858000"/>
              <a:gd name="connsiteY1345" fmla="*/ 8915565 h 12191991"/>
              <a:gd name="connsiteX1346" fmla="*/ 5326680 w 6858000"/>
              <a:gd name="connsiteY1346" fmla="*/ 8715895 h 12191991"/>
              <a:gd name="connsiteX1347" fmla="*/ 5123331 w 6858000"/>
              <a:gd name="connsiteY1347" fmla="*/ 8715895 h 12191991"/>
              <a:gd name="connsiteX1348" fmla="*/ 5123331 w 6858000"/>
              <a:gd name="connsiteY1348" fmla="*/ 9151235 h 12191991"/>
              <a:gd name="connsiteX1349" fmla="*/ 5326680 w 6858000"/>
              <a:gd name="connsiteY1349" fmla="*/ 9151235 h 12191991"/>
              <a:gd name="connsiteX1350" fmla="*/ 5326680 w 6858000"/>
              <a:gd name="connsiteY1350" fmla="*/ 8951565 h 12191991"/>
              <a:gd name="connsiteX1351" fmla="*/ 5123331 w 6858000"/>
              <a:gd name="connsiteY1351" fmla="*/ 8951565 h 12191991"/>
              <a:gd name="connsiteX1352" fmla="*/ 5123331 w 6858000"/>
              <a:gd name="connsiteY1352" fmla="*/ 9386903 h 12191991"/>
              <a:gd name="connsiteX1353" fmla="*/ 5326680 w 6858000"/>
              <a:gd name="connsiteY1353" fmla="*/ 9386903 h 12191991"/>
              <a:gd name="connsiteX1354" fmla="*/ 5326680 w 6858000"/>
              <a:gd name="connsiteY1354" fmla="*/ 9187234 h 12191991"/>
              <a:gd name="connsiteX1355" fmla="*/ 5123331 w 6858000"/>
              <a:gd name="connsiteY1355" fmla="*/ 9187234 h 12191991"/>
              <a:gd name="connsiteX1356" fmla="*/ 5123331 w 6858000"/>
              <a:gd name="connsiteY1356" fmla="*/ 9622571 h 12191991"/>
              <a:gd name="connsiteX1357" fmla="*/ 5326680 w 6858000"/>
              <a:gd name="connsiteY1357" fmla="*/ 9622571 h 12191991"/>
              <a:gd name="connsiteX1358" fmla="*/ 5326680 w 6858000"/>
              <a:gd name="connsiteY1358" fmla="*/ 9422903 h 12191991"/>
              <a:gd name="connsiteX1359" fmla="*/ 5123331 w 6858000"/>
              <a:gd name="connsiteY1359" fmla="*/ 9422903 h 12191991"/>
              <a:gd name="connsiteX1360" fmla="*/ 5123331 w 6858000"/>
              <a:gd name="connsiteY1360" fmla="*/ 9858240 h 12191991"/>
              <a:gd name="connsiteX1361" fmla="*/ 5326680 w 6858000"/>
              <a:gd name="connsiteY1361" fmla="*/ 9858240 h 12191991"/>
              <a:gd name="connsiteX1362" fmla="*/ 5326680 w 6858000"/>
              <a:gd name="connsiteY1362" fmla="*/ 9658571 h 12191991"/>
              <a:gd name="connsiteX1363" fmla="*/ 5123331 w 6858000"/>
              <a:gd name="connsiteY1363" fmla="*/ 9658571 h 12191991"/>
              <a:gd name="connsiteX1364" fmla="*/ 5123331 w 6858000"/>
              <a:gd name="connsiteY1364" fmla="*/ 10093908 h 12191991"/>
              <a:gd name="connsiteX1365" fmla="*/ 5326680 w 6858000"/>
              <a:gd name="connsiteY1365" fmla="*/ 10093908 h 12191991"/>
              <a:gd name="connsiteX1366" fmla="*/ 5326680 w 6858000"/>
              <a:gd name="connsiteY1366" fmla="*/ 9894240 h 12191991"/>
              <a:gd name="connsiteX1367" fmla="*/ 5123331 w 6858000"/>
              <a:gd name="connsiteY1367" fmla="*/ 9894240 h 12191991"/>
              <a:gd name="connsiteX1368" fmla="*/ 5123331 w 6858000"/>
              <a:gd name="connsiteY1368" fmla="*/ 10329579 h 12191991"/>
              <a:gd name="connsiteX1369" fmla="*/ 5326680 w 6858000"/>
              <a:gd name="connsiteY1369" fmla="*/ 10329579 h 12191991"/>
              <a:gd name="connsiteX1370" fmla="*/ 5326680 w 6858000"/>
              <a:gd name="connsiteY1370" fmla="*/ 10129911 h 12191991"/>
              <a:gd name="connsiteX1371" fmla="*/ 5123331 w 6858000"/>
              <a:gd name="connsiteY1371" fmla="*/ 10129911 h 12191991"/>
              <a:gd name="connsiteX1372" fmla="*/ 5123331 w 6858000"/>
              <a:gd name="connsiteY1372" fmla="*/ 10565248 h 12191991"/>
              <a:gd name="connsiteX1373" fmla="*/ 5326680 w 6858000"/>
              <a:gd name="connsiteY1373" fmla="*/ 10565248 h 12191991"/>
              <a:gd name="connsiteX1374" fmla="*/ 5326680 w 6858000"/>
              <a:gd name="connsiteY1374" fmla="*/ 10365579 h 12191991"/>
              <a:gd name="connsiteX1375" fmla="*/ 5123331 w 6858000"/>
              <a:gd name="connsiteY1375" fmla="*/ 10365579 h 12191991"/>
              <a:gd name="connsiteX1376" fmla="*/ 5123331 w 6858000"/>
              <a:gd name="connsiteY1376" fmla="*/ 10800917 h 12191991"/>
              <a:gd name="connsiteX1377" fmla="*/ 5326680 w 6858000"/>
              <a:gd name="connsiteY1377" fmla="*/ 10800917 h 12191991"/>
              <a:gd name="connsiteX1378" fmla="*/ 5326680 w 6858000"/>
              <a:gd name="connsiteY1378" fmla="*/ 10601248 h 12191991"/>
              <a:gd name="connsiteX1379" fmla="*/ 5123331 w 6858000"/>
              <a:gd name="connsiteY1379" fmla="*/ 10601248 h 12191991"/>
              <a:gd name="connsiteX1380" fmla="*/ 5123331 w 6858000"/>
              <a:gd name="connsiteY1380" fmla="*/ 11036585 h 12191991"/>
              <a:gd name="connsiteX1381" fmla="*/ 5326680 w 6858000"/>
              <a:gd name="connsiteY1381" fmla="*/ 11036585 h 12191991"/>
              <a:gd name="connsiteX1382" fmla="*/ 5326680 w 6858000"/>
              <a:gd name="connsiteY1382" fmla="*/ 10836917 h 12191991"/>
              <a:gd name="connsiteX1383" fmla="*/ 5123331 w 6858000"/>
              <a:gd name="connsiteY1383" fmla="*/ 10836917 h 12191991"/>
              <a:gd name="connsiteX1384" fmla="*/ 5123331 w 6858000"/>
              <a:gd name="connsiteY1384" fmla="*/ 11272254 h 12191991"/>
              <a:gd name="connsiteX1385" fmla="*/ 5326680 w 6858000"/>
              <a:gd name="connsiteY1385" fmla="*/ 11272254 h 12191991"/>
              <a:gd name="connsiteX1386" fmla="*/ 5326680 w 6858000"/>
              <a:gd name="connsiteY1386" fmla="*/ 11072585 h 12191991"/>
              <a:gd name="connsiteX1387" fmla="*/ 5123331 w 6858000"/>
              <a:gd name="connsiteY1387" fmla="*/ 11072585 h 12191991"/>
              <a:gd name="connsiteX1388" fmla="*/ 5123331 w 6858000"/>
              <a:gd name="connsiteY1388" fmla="*/ 11507923 h 12191991"/>
              <a:gd name="connsiteX1389" fmla="*/ 5326680 w 6858000"/>
              <a:gd name="connsiteY1389" fmla="*/ 11507923 h 12191991"/>
              <a:gd name="connsiteX1390" fmla="*/ 5326680 w 6858000"/>
              <a:gd name="connsiteY1390" fmla="*/ 11308254 h 12191991"/>
              <a:gd name="connsiteX1391" fmla="*/ 5123331 w 6858000"/>
              <a:gd name="connsiteY1391" fmla="*/ 11308254 h 12191991"/>
              <a:gd name="connsiteX1392" fmla="*/ 5123331 w 6858000"/>
              <a:gd name="connsiteY1392" fmla="*/ 11743591 h 12191991"/>
              <a:gd name="connsiteX1393" fmla="*/ 5326680 w 6858000"/>
              <a:gd name="connsiteY1393" fmla="*/ 11743591 h 12191991"/>
              <a:gd name="connsiteX1394" fmla="*/ 5326680 w 6858000"/>
              <a:gd name="connsiteY1394" fmla="*/ 11543923 h 12191991"/>
              <a:gd name="connsiteX1395" fmla="*/ 5123331 w 6858000"/>
              <a:gd name="connsiteY1395" fmla="*/ 11543923 h 12191991"/>
              <a:gd name="connsiteX1396" fmla="*/ 5123331 w 6858000"/>
              <a:gd name="connsiteY1396" fmla="*/ 11979260 h 12191991"/>
              <a:gd name="connsiteX1397" fmla="*/ 5326680 w 6858000"/>
              <a:gd name="connsiteY1397" fmla="*/ 11979260 h 12191991"/>
              <a:gd name="connsiteX1398" fmla="*/ 5326680 w 6858000"/>
              <a:gd name="connsiteY1398" fmla="*/ 11779591 h 12191991"/>
              <a:gd name="connsiteX1399" fmla="*/ 5123331 w 6858000"/>
              <a:gd name="connsiteY1399" fmla="*/ 11779591 h 12191991"/>
              <a:gd name="connsiteX1400" fmla="*/ 4883982 w 6858000"/>
              <a:gd name="connsiteY1400" fmla="*/ 431488 h 12191991"/>
              <a:gd name="connsiteX1401" fmla="*/ 5087331 w 6858000"/>
              <a:gd name="connsiteY1401" fmla="*/ 431488 h 12191991"/>
              <a:gd name="connsiteX1402" fmla="*/ 5087331 w 6858000"/>
              <a:gd name="connsiteY1402" fmla="*/ 231816 h 12191991"/>
              <a:gd name="connsiteX1403" fmla="*/ 4883982 w 6858000"/>
              <a:gd name="connsiteY1403" fmla="*/ 231816 h 12191991"/>
              <a:gd name="connsiteX1404" fmla="*/ 4883982 w 6858000"/>
              <a:gd name="connsiteY1404" fmla="*/ 667157 h 12191991"/>
              <a:gd name="connsiteX1405" fmla="*/ 5087331 w 6858000"/>
              <a:gd name="connsiteY1405" fmla="*/ 667157 h 12191991"/>
              <a:gd name="connsiteX1406" fmla="*/ 5087331 w 6858000"/>
              <a:gd name="connsiteY1406" fmla="*/ 467488 h 12191991"/>
              <a:gd name="connsiteX1407" fmla="*/ 4883982 w 6858000"/>
              <a:gd name="connsiteY1407" fmla="*/ 467488 h 12191991"/>
              <a:gd name="connsiteX1408" fmla="*/ 4883982 w 6858000"/>
              <a:gd name="connsiteY1408" fmla="*/ 902826 h 12191991"/>
              <a:gd name="connsiteX1409" fmla="*/ 5087331 w 6858000"/>
              <a:gd name="connsiteY1409" fmla="*/ 902826 h 12191991"/>
              <a:gd name="connsiteX1410" fmla="*/ 5087331 w 6858000"/>
              <a:gd name="connsiteY1410" fmla="*/ 703157 h 12191991"/>
              <a:gd name="connsiteX1411" fmla="*/ 4883982 w 6858000"/>
              <a:gd name="connsiteY1411" fmla="*/ 703157 h 12191991"/>
              <a:gd name="connsiteX1412" fmla="*/ 4883982 w 6858000"/>
              <a:gd name="connsiteY1412" fmla="*/ 1138495 h 12191991"/>
              <a:gd name="connsiteX1413" fmla="*/ 5087331 w 6858000"/>
              <a:gd name="connsiteY1413" fmla="*/ 1138495 h 12191991"/>
              <a:gd name="connsiteX1414" fmla="*/ 5087331 w 6858000"/>
              <a:gd name="connsiteY1414" fmla="*/ 938826 h 12191991"/>
              <a:gd name="connsiteX1415" fmla="*/ 4883982 w 6858000"/>
              <a:gd name="connsiteY1415" fmla="*/ 938826 h 12191991"/>
              <a:gd name="connsiteX1416" fmla="*/ 4883982 w 6858000"/>
              <a:gd name="connsiteY1416" fmla="*/ 1374164 h 12191991"/>
              <a:gd name="connsiteX1417" fmla="*/ 5087331 w 6858000"/>
              <a:gd name="connsiteY1417" fmla="*/ 1374164 h 12191991"/>
              <a:gd name="connsiteX1418" fmla="*/ 5087331 w 6858000"/>
              <a:gd name="connsiteY1418" fmla="*/ 1174495 h 12191991"/>
              <a:gd name="connsiteX1419" fmla="*/ 4883982 w 6858000"/>
              <a:gd name="connsiteY1419" fmla="*/ 1174495 h 12191991"/>
              <a:gd name="connsiteX1420" fmla="*/ 4883982 w 6858000"/>
              <a:gd name="connsiteY1420" fmla="*/ 1609833 h 12191991"/>
              <a:gd name="connsiteX1421" fmla="*/ 5087331 w 6858000"/>
              <a:gd name="connsiteY1421" fmla="*/ 1609833 h 12191991"/>
              <a:gd name="connsiteX1422" fmla="*/ 5087331 w 6858000"/>
              <a:gd name="connsiteY1422" fmla="*/ 1410164 h 12191991"/>
              <a:gd name="connsiteX1423" fmla="*/ 4883982 w 6858000"/>
              <a:gd name="connsiteY1423" fmla="*/ 1410164 h 12191991"/>
              <a:gd name="connsiteX1424" fmla="*/ 4883982 w 6858000"/>
              <a:gd name="connsiteY1424" fmla="*/ 1845502 h 12191991"/>
              <a:gd name="connsiteX1425" fmla="*/ 5087331 w 6858000"/>
              <a:gd name="connsiteY1425" fmla="*/ 1845502 h 12191991"/>
              <a:gd name="connsiteX1426" fmla="*/ 5087331 w 6858000"/>
              <a:gd name="connsiteY1426" fmla="*/ 1645833 h 12191991"/>
              <a:gd name="connsiteX1427" fmla="*/ 4883982 w 6858000"/>
              <a:gd name="connsiteY1427" fmla="*/ 1645833 h 12191991"/>
              <a:gd name="connsiteX1428" fmla="*/ 4883982 w 6858000"/>
              <a:gd name="connsiteY1428" fmla="*/ 2081171 h 12191991"/>
              <a:gd name="connsiteX1429" fmla="*/ 5087331 w 6858000"/>
              <a:gd name="connsiteY1429" fmla="*/ 2081171 h 12191991"/>
              <a:gd name="connsiteX1430" fmla="*/ 5087331 w 6858000"/>
              <a:gd name="connsiteY1430" fmla="*/ 1881502 h 12191991"/>
              <a:gd name="connsiteX1431" fmla="*/ 4883982 w 6858000"/>
              <a:gd name="connsiteY1431" fmla="*/ 1881502 h 12191991"/>
              <a:gd name="connsiteX1432" fmla="*/ 4883982 w 6858000"/>
              <a:gd name="connsiteY1432" fmla="*/ 2316840 h 12191991"/>
              <a:gd name="connsiteX1433" fmla="*/ 5087331 w 6858000"/>
              <a:gd name="connsiteY1433" fmla="*/ 2316840 h 12191991"/>
              <a:gd name="connsiteX1434" fmla="*/ 5087331 w 6858000"/>
              <a:gd name="connsiteY1434" fmla="*/ 2117171 h 12191991"/>
              <a:gd name="connsiteX1435" fmla="*/ 4883982 w 6858000"/>
              <a:gd name="connsiteY1435" fmla="*/ 2117171 h 12191991"/>
              <a:gd name="connsiteX1436" fmla="*/ 4883982 w 6858000"/>
              <a:gd name="connsiteY1436" fmla="*/ 2552509 h 12191991"/>
              <a:gd name="connsiteX1437" fmla="*/ 5087331 w 6858000"/>
              <a:gd name="connsiteY1437" fmla="*/ 2552509 h 12191991"/>
              <a:gd name="connsiteX1438" fmla="*/ 5087331 w 6858000"/>
              <a:gd name="connsiteY1438" fmla="*/ 2352840 h 12191991"/>
              <a:gd name="connsiteX1439" fmla="*/ 4883982 w 6858000"/>
              <a:gd name="connsiteY1439" fmla="*/ 2352840 h 12191991"/>
              <a:gd name="connsiteX1440" fmla="*/ 4883982 w 6858000"/>
              <a:gd name="connsiteY1440" fmla="*/ 2788178 h 12191991"/>
              <a:gd name="connsiteX1441" fmla="*/ 5087331 w 6858000"/>
              <a:gd name="connsiteY1441" fmla="*/ 2788178 h 12191991"/>
              <a:gd name="connsiteX1442" fmla="*/ 5087331 w 6858000"/>
              <a:gd name="connsiteY1442" fmla="*/ 2588509 h 12191991"/>
              <a:gd name="connsiteX1443" fmla="*/ 4883982 w 6858000"/>
              <a:gd name="connsiteY1443" fmla="*/ 2588509 h 12191991"/>
              <a:gd name="connsiteX1444" fmla="*/ 4883982 w 6858000"/>
              <a:gd name="connsiteY1444" fmla="*/ 3023847 h 12191991"/>
              <a:gd name="connsiteX1445" fmla="*/ 5087331 w 6858000"/>
              <a:gd name="connsiteY1445" fmla="*/ 3023847 h 12191991"/>
              <a:gd name="connsiteX1446" fmla="*/ 5087331 w 6858000"/>
              <a:gd name="connsiteY1446" fmla="*/ 2824178 h 12191991"/>
              <a:gd name="connsiteX1447" fmla="*/ 4883982 w 6858000"/>
              <a:gd name="connsiteY1447" fmla="*/ 2824178 h 12191991"/>
              <a:gd name="connsiteX1448" fmla="*/ 4883982 w 6858000"/>
              <a:gd name="connsiteY1448" fmla="*/ 3259516 h 12191991"/>
              <a:gd name="connsiteX1449" fmla="*/ 5087331 w 6858000"/>
              <a:gd name="connsiteY1449" fmla="*/ 3259516 h 12191991"/>
              <a:gd name="connsiteX1450" fmla="*/ 5087331 w 6858000"/>
              <a:gd name="connsiteY1450" fmla="*/ 3059847 h 12191991"/>
              <a:gd name="connsiteX1451" fmla="*/ 4883982 w 6858000"/>
              <a:gd name="connsiteY1451" fmla="*/ 3059847 h 12191991"/>
              <a:gd name="connsiteX1452" fmla="*/ 4883982 w 6858000"/>
              <a:gd name="connsiteY1452" fmla="*/ 3495185 h 12191991"/>
              <a:gd name="connsiteX1453" fmla="*/ 5087331 w 6858000"/>
              <a:gd name="connsiteY1453" fmla="*/ 3495185 h 12191991"/>
              <a:gd name="connsiteX1454" fmla="*/ 5087331 w 6858000"/>
              <a:gd name="connsiteY1454" fmla="*/ 3295516 h 12191991"/>
              <a:gd name="connsiteX1455" fmla="*/ 4883982 w 6858000"/>
              <a:gd name="connsiteY1455" fmla="*/ 3295516 h 12191991"/>
              <a:gd name="connsiteX1456" fmla="*/ 4883982 w 6858000"/>
              <a:gd name="connsiteY1456" fmla="*/ 3730854 h 12191991"/>
              <a:gd name="connsiteX1457" fmla="*/ 5087331 w 6858000"/>
              <a:gd name="connsiteY1457" fmla="*/ 3730854 h 12191991"/>
              <a:gd name="connsiteX1458" fmla="*/ 5087331 w 6858000"/>
              <a:gd name="connsiteY1458" fmla="*/ 3531185 h 12191991"/>
              <a:gd name="connsiteX1459" fmla="*/ 4883982 w 6858000"/>
              <a:gd name="connsiteY1459" fmla="*/ 3531185 h 12191991"/>
              <a:gd name="connsiteX1460" fmla="*/ 4883982 w 6858000"/>
              <a:gd name="connsiteY1460" fmla="*/ 3966523 h 12191991"/>
              <a:gd name="connsiteX1461" fmla="*/ 5087331 w 6858000"/>
              <a:gd name="connsiteY1461" fmla="*/ 3966523 h 12191991"/>
              <a:gd name="connsiteX1462" fmla="*/ 5087331 w 6858000"/>
              <a:gd name="connsiteY1462" fmla="*/ 3766854 h 12191991"/>
              <a:gd name="connsiteX1463" fmla="*/ 4883982 w 6858000"/>
              <a:gd name="connsiteY1463" fmla="*/ 3766854 h 12191991"/>
              <a:gd name="connsiteX1464" fmla="*/ 4883982 w 6858000"/>
              <a:gd name="connsiteY1464" fmla="*/ 4202192 h 12191991"/>
              <a:gd name="connsiteX1465" fmla="*/ 5087331 w 6858000"/>
              <a:gd name="connsiteY1465" fmla="*/ 4202192 h 12191991"/>
              <a:gd name="connsiteX1466" fmla="*/ 5087331 w 6858000"/>
              <a:gd name="connsiteY1466" fmla="*/ 4002523 h 12191991"/>
              <a:gd name="connsiteX1467" fmla="*/ 4883982 w 6858000"/>
              <a:gd name="connsiteY1467" fmla="*/ 4002523 h 12191991"/>
              <a:gd name="connsiteX1468" fmla="*/ 4883982 w 6858000"/>
              <a:gd name="connsiteY1468" fmla="*/ 4437861 h 12191991"/>
              <a:gd name="connsiteX1469" fmla="*/ 5087331 w 6858000"/>
              <a:gd name="connsiteY1469" fmla="*/ 4437861 h 12191991"/>
              <a:gd name="connsiteX1470" fmla="*/ 5087331 w 6858000"/>
              <a:gd name="connsiteY1470" fmla="*/ 4238192 h 12191991"/>
              <a:gd name="connsiteX1471" fmla="*/ 4883982 w 6858000"/>
              <a:gd name="connsiteY1471" fmla="*/ 4238192 h 12191991"/>
              <a:gd name="connsiteX1472" fmla="*/ 4883982 w 6858000"/>
              <a:gd name="connsiteY1472" fmla="*/ 4673530 h 12191991"/>
              <a:gd name="connsiteX1473" fmla="*/ 5087331 w 6858000"/>
              <a:gd name="connsiteY1473" fmla="*/ 4673530 h 12191991"/>
              <a:gd name="connsiteX1474" fmla="*/ 5087331 w 6858000"/>
              <a:gd name="connsiteY1474" fmla="*/ 4473861 h 12191991"/>
              <a:gd name="connsiteX1475" fmla="*/ 4883982 w 6858000"/>
              <a:gd name="connsiteY1475" fmla="*/ 4473861 h 12191991"/>
              <a:gd name="connsiteX1476" fmla="*/ 4883982 w 6858000"/>
              <a:gd name="connsiteY1476" fmla="*/ 4909199 h 12191991"/>
              <a:gd name="connsiteX1477" fmla="*/ 5087331 w 6858000"/>
              <a:gd name="connsiteY1477" fmla="*/ 4909199 h 12191991"/>
              <a:gd name="connsiteX1478" fmla="*/ 5087331 w 6858000"/>
              <a:gd name="connsiteY1478" fmla="*/ 4709530 h 12191991"/>
              <a:gd name="connsiteX1479" fmla="*/ 4883982 w 6858000"/>
              <a:gd name="connsiteY1479" fmla="*/ 4709530 h 12191991"/>
              <a:gd name="connsiteX1480" fmla="*/ 4883982 w 6858000"/>
              <a:gd name="connsiteY1480" fmla="*/ 5144868 h 12191991"/>
              <a:gd name="connsiteX1481" fmla="*/ 5087331 w 6858000"/>
              <a:gd name="connsiteY1481" fmla="*/ 5144868 h 12191991"/>
              <a:gd name="connsiteX1482" fmla="*/ 5087331 w 6858000"/>
              <a:gd name="connsiteY1482" fmla="*/ 4945199 h 12191991"/>
              <a:gd name="connsiteX1483" fmla="*/ 4883982 w 6858000"/>
              <a:gd name="connsiteY1483" fmla="*/ 4945199 h 12191991"/>
              <a:gd name="connsiteX1484" fmla="*/ 4883982 w 6858000"/>
              <a:gd name="connsiteY1484" fmla="*/ 5380537 h 12191991"/>
              <a:gd name="connsiteX1485" fmla="*/ 5087331 w 6858000"/>
              <a:gd name="connsiteY1485" fmla="*/ 5380537 h 12191991"/>
              <a:gd name="connsiteX1486" fmla="*/ 5087331 w 6858000"/>
              <a:gd name="connsiteY1486" fmla="*/ 5180868 h 12191991"/>
              <a:gd name="connsiteX1487" fmla="*/ 4883982 w 6858000"/>
              <a:gd name="connsiteY1487" fmla="*/ 5180868 h 12191991"/>
              <a:gd name="connsiteX1488" fmla="*/ 4883982 w 6858000"/>
              <a:gd name="connsiteY1488" fmla="*/ 5616206 h 12191991"/>
              <a:gd name="connsiteX1489" fmla="*/ 5087331 w 6858000"/>
              <a:gd name="connsiteY1489" fmla="*/ 5616206 h 12191991"/>
              <a:gd name="connsiteX1490" fmla="*/ 5087331 w 6858000"/>
              <a:gd name="connsiteY1490" fmla="*/ 5416537 h 12191991"/>
              <a:gd name="connsiteX1491" fmla="*/ 4883982 w 6858000"/>
              <a:gd name="connsiteY1491" fmla="*/ 5416537 h 12191991"/>
              <a:gd name="connsiteX1492" fmla="*/ 4883982 w 6858000"/>
              <a:gd name="connsiteY1492" fmla="*/ 5851875 h 12191991"/>
              <a:gd name="connsiteX1493" fmla="*/ 5087331 w 6858000"/>
              <a:gd name="connsiteY1493" fmla="*/ 5851875 h 12191991"/>
              <a:gd name="connsiteX1494" fmla="*/ 5087331 w 6858000"/>
              <a:gd name="connsiteY1494" fmla="*/ 5652206 h 12191991"/>
              <a:gd name="connsiteX1495" fmla="*/ 4883982 w 6858000"/>
              <a:gd name="connsiteY1495" fmla="*/ 5652206 h 12191991"/>
              <a:gd name="connsiteX1496" fmla="*/ 4883982 w 6858000"/>
              <a:gd name="connsiteY1496" fmla="*/ 6087544 h 12191991"/>
              <a:gd name="connsiteX1497" fmla="*/ 5087331 w 6858000"/>
              <a:gd name="connsiteY1497" fmla="*/ 6087544 h 12191991"/>
              <a:gd name="connsiteX1498" fmla="*/ 5087331 w 6858000"/>
              <a:gd name="connsiteY1498" fmla="*/ 5887875 h 12191991"/>
              <a:gd name="connsiteX1499" fmla="*/ 4883982 w 6858000"/>
              <a:gd name="connsiteY1499" fmla="*/ 5887875 h 12191991"/>
              <a:gd name="connsiteX1500" fmla="*/ 4883982 w 6858000"/>
              <a:gd name="connsiteY1500" fmla="*/ 6323213 h 12191991"/>
              <a:gd name="connsiteX1501" fmla="*/ 5087331 w 6858000"/>
              <a:gd name="connsiteY1501" fmla="*/ 6323213 h 12191991"/>
              <a:gd name="connsiteX1502" fmla="*/ 5087331 w 6858000"/>
              <a:gd name="connsiteY1502" fmla="*/ 6123544 h 12191991"/>
              <a:gd name="connsiteX1503" fmla="*/ 4883982 w 6858000"/>
              <a:gd name="connsiteY1503" fmla="*/ 6123544 h 12191991"/>
              <a:gd name="connsiteX1504" fmla="*/ 4883982 w 6858000"/>
              <a:gd name="connsiteY1504" fmla="*/ 6558880 h 12191991"/>
              <a:gd name="connsiteX1505" fmla="*/ 5087331 w 6858000"/>
              <a:gd name="connsiteY1505" fmla="*/ 6558880 h 12191991"/>
              <a:gd name="connsiteX1506" fmla="*/ 5087331 w 6858000"/>
              <a:gd name="connsiteY1506" fmla="*/ 6359212 h 12191991"/>
              <a:gd name="connsiteX1507" fmla="*/ 4883982 w 6858000"/>
              <a:gd name="connsiteY1507" fmla="*/ 6359212 h 12191991"/>
              <a:gd name="connsiteX1508" fmla="*/ 4883982 w 6858000"/>
              <a:gd name="connsiteY1508" fmla="*/ 6794548 h 12191991"/>
              <a:gd name="connsiteX1509" fmla="*/ 5087331 w 6858000"/>
              <a:gd name="connsiteY1509" fmla="*/ 6794548 h 12191991"/>
              <a:gd name="connsiteX1510" fmla="*/ 5087331 w 6858000"/>
              <a:gd name="connsiteY1510" fmla="*/ 6594880 h 12191991"/>
              <a:gd name="connsiteX1511" fmla="*/ 4883982 w 6858000"/>
              <a:gd name="connsiteY1511" fmla="*/ 6594880 h 12191991"/>
              <a:gd name="connsiteX1512" fmla="*/ 4883982 w 6858000"/>
              <a:gd name="connsiteY1512" fmla="*/ 7030218 h 12191991"/>
              <a:gd name="connsiteX1513" fmla="*/ 5087331 w 6858000"/>
              <a:gd name="connsiteY1513" fmla="*/ 7030218 h 12191991"/>
              <a:gd name="connsiteX1514" fmla="*/ 5087331 w 6858000"/>
              <a:gd name="connsiteY1514" fmla="*/ 6830548 h 12191991"/>
              <a:gd name="connsiteX1515" fmla="*/ 4883982 w 6858000"/>
              <a:gd name="connsiteY1515" fmla="*/ 6830548 h 12191991"/>
              <a:gd name="connsiteX1516" fmla="*/ 4883982 w 6858000"/>
              <a:gd name="connsiteY1516" fmla="*/ 7265887 h 12191991"/>
              <a:gd name="connsiteX1517" fmla="*/ 5087331 w 6858000"/>
              <a:gd name="connsiteY1517" fmla="*/ 7265887 h 12191991"/>
              <a:gd name="connsiteX1518" fmla="*/ 5087331 w 6858000"/>
              <a:gd name="connsiteY1518" fmla="*/ 7066216 h 12191991"/>
              <a:gd name="connsiteX1519" fmla="*/ 4883982 w 6858000"/>
              <a:gd name="connsiteY1519" fmla="*/ 7066216 h 12191991"/>
              <a:gd name="connsiteX1520" fmla="*/ 4883982 w 6858000"/>
              <a:gd name="connsiteY1520" fmla="*/ 7501556 h 12191991"/>
              <a:gd name="connsiteX1521" fmla="*/ 5087331 w 6858000"/>
              <a:gd name="connsiteY1521" fmla="*/ 7501556 h 12191991"/>
              <a:gd name="connsiteX1522" fmla="*/ 5087331 w 6858000"/>
              <a:gd name="connsiteY1522" fmla="*/ 7301889 h 12191991"/>
              <a:gd name="connsiteX1523" fmla="*/ 4883982 w 6858000"/>
              <a:gd name="connsiteY1523" fmla="*/ 7301889 h 12191991"/>
              <a:gd name="connsiteX1524" fmla="*/ 4883982 w 6858000"/>
              <a:gd name="connsiteY1524" fmla="*/ 7737224 h 12191991"/>
              <a:gd name="connsiteX1525" fmla="*/ 5087331 w 6858000"/>
              <a:gd name="connsiteY1525" fmla="*/ 7737224 h 12191991"/>
              <a:gd name="connsiteX1526" fmla="*/ 5087331 w 6858000"/>
              <a:gd name="connsiteY1526" fmla="*/ 7537556 h 12191991"/>
              <a:gd name="connsiteX1527" fmla="*/ 4883982 w 6858000"/>
              <a:gd name="connsiteY1527" fmla="*/ 7537556 h 12191991"/>
              <a:gd name="connsiteX1528" fmla="*/ 4883982 w 6858000"/>
              <a:gd name="connsiteY1528" fmla="*/ 7972894 h 12191991"/>
              <a:gd name="connsiteX1529" fmla="*/ 5087331 w 6858000"/>
              <a:gd name="connsiteY1529" fmla="*/ 7972894 h 12191991"/>
              <a:gd name="connsiteX1530" fmla="*/ 5087331 w 6858000"/>
              <a:gd name="connsiteY1530" fmla="*/ 7773226 h 12191991"/>
              <a:gd name="connsiteX1531" fmla="*/ 4883982 w 6858000"/>
              <a:gd name="connsiteY1531" fmla="*/ 7773226 h 12191991"/>
              <a:gd name="connsiteX1532" fmla="*/ 4883982 w 6858000"/>
              <a:gd name="connsiteY1532" fmla="*/ 8208560 h 12191991"/>
              <a:gd name="connsiteX1533" fmla="*/ 5087331 w 6858000"/>
              <a:gd name="connsiteY1533" fmla="*/ 8208560 h 12191991"/>
              <a:gd name="connsiteX1534" fmla="*/ 5087331 w 6858000"/>
              <a:gd name="connsiteY1534" fmla="*/ 8008890 h 12191991"/>
              <a:gd name="connsiteX1535" fmla="*/ 4883982 w 6858000"/>
              <a:gd name="connsiteY1535" fmla="*/ 8008890 h 12191991"/>
              <a:gd name="connsiteX1536" fmla="*/ 4883982 w 6858000"/>
              <a:gd name="connsiteY1536" fmla="*/ 8444229 h 12191991"/>
              <a:gd name="connsiteX1537" fmla="*/ 5087331 w 6858000"/>
              <a:gd name="connsiteY1537" fmla="*/ 8444229 h 12191991"/>
              <a:gd name="connsiteX1538" fmla="*/ 5087331 w 6858000"/>
              <a:gd name="connsiteY1538" fmla="*/ 8244560 h 12191991"/>
              <a:gd name="connsiteX1539" fmla="*/ 4883982 w 6858000"/>
              <a:gd name="connsiteY1539" fmla="*/ 8244560 h 12191991"/>
              <a:gd name="connsiteX1540" fmla="*/ 4883982 w 6858000"/>
              <a:gd name="connsiteY1540" fmla="*/ 8679895 h 12191991"/>
              <a:gd name="connsiteX1541" fmla="*/ 5087331 w 6858000"/>
              <a:gd name="connsiteY1541" fmla="*/ 8679895 h 12191991"/>
              <a:gd name="connsiteX1542" fmla="*/ 5087331 w 6858000"/>
              <a:gd name="connsiteY1542" fmla="*/ 8480228 h 12191991"/>
              <a:gd name="connsiteX1543" fmla="*/ 4883982 w 6858000"/>
              <a:gd name="connsiteY1543" fmla="*/ 8480228 h 12191991"/>
              <a:gd name="connsiteX1544" fmla="*/ 4883982 w 6858000"/>
              <a:gd name="connsiteY1544" fmla="*/ 8915565 h 12191991"/>
              <a:gd name="connsiteX1545" fmla="*/ 5087331 w 6858000"/>
              <a:gd name="connsiteY1545" fmla="*/ 8915565 h 12191991"/>
              <a:gd name="connsiteX1546" fmla="*/ 5087331 w 6858000"/>
              <a:gd name="connsiteY1546" fmla="*/ 8715895 h 12191991"/>
              <a:gd name="connsiteX1547" fmla="*/ 4883982 w 6858000"/>
              <a:gd name="connsiteY1547" fmla="*/ 8715895 h 12191991"/>
              <a:gd name="connsiteX1548" fmla="*/ 4883982 w 6858000"/>
              <a:gd name="connsiteY1548" fmla="*/ 9151235 h 12191991"/>
              <a:gd name="connsiteX1549" fmla="*/ 5087331 w 6858000"/>
              <a:gd name="connsiteY1549" fmla="*/ 9151235 h 12191991"/>
              <a:gd name="connsiteX1550" fmla="*/ 5087331 w 6858000"/>
              <a:gd name="connsiteY1550" fmla="*/ 8951565 h 12191991"/>
              <a:gd name="connsiteX1551" fmla="*/ 4883982 w 6858000"/>
              <a:gd name="connsiteY1551" fmla="*/ 8951565 h 12191991"/>
              <a:gd name="connsiteX1552" fmla="*/ 4883982 w 6858000"/>
              <a:gd name="connsiteY1552" fmla="*/ 9386903 h 12191991"/>
              <a:gd name="connsiteX1553" fmla="*/ 5087331 w 6858000"/>
              <a:gd name="connsiteY1553" fmla="*/ 9386903 h 12191991"/>
              <a:gd name="connsiteX1554" fmla="*/ 5087331 w 6858000"/>
              <a:gd name="connsiteY1554" fmla="*/ 9187234 h 12191991"/>
              <a:gd name="connsiteX1555" fmla="*/ 4883982 w 6858000"/>
              <a:gd name="connsiteY1555" fmla="*/ 9187234 h 12191991"/>
              <a:gd name="connsiteX1556" fmla="*/ 4883982 w 6858000"/>
              <a:gd name="connsiteY1556" fmla="*/ 9622571 h 12191991"/>
              <a:gd name="connsiteX1557" fmla="*/ 5087331 w 6858000"/>
              <a:gd name="connsiteY1557" fmla="*/ 9622571 h 12191991"/>
              <a:gd name="connsiteX1558" fmla="*/ 5087331 w 6858000"/>
              <a:gd name="connsiteY1558" fmla="*/ 9422903 h 12191991"/>
              <a:gd name="connsiteX1559" fmla="*/ 4883982 w 6858000"/>
              <a:gd name="connsiteY1559" fmla="*/ 9422903 h 12191991"/>
              <a:gd name="connsiteX1560" fmla="*/ 4883982 w 6858000"/>
              <a:gd name="connsiteY1560" fmla="*/ 9858240 h 12191991"/>
              <a:gd name="connsiteX1561" fmla="*/ 5087331 w 6858000"/>
              <a:gd name="connsiteY1561" fmla="*/ 9858240 h 12191991"/>
              <a:gd name="connsiteX1562" fmla="*/ 5087331 w 6858000"/>
              <a:gd name="connsiteY1562" fmla="*/ 9658571 h 12191991"/>
              <a:gd name="connsiteX1563" fmla="*/ 4883982 w 6858000"/>
              <a:gd name="connsiteY1563" fmla="*/ 9658571 h 12191991"/>
              <a:gd name="connsiteX1564" fmla="*/ 4883982 w 6858000"/>
              <a:gd name="connsiteY1564" fmla="*/ 10093908 h 12191991"/>
              <a:gd name="connsiteX1565" fmla="*/ 5087331 w 6858000"/>
              <a:gd name="connsiteY1565" fmla="*/ 10093908 h 12191991"/>
              <a:gd name="connsiteX1566" fmla="*/ 5087331 w 6858000"/>
              <a:gd name="connsiteY1566" fmla="*/ 9894240 h 12191991"/>
              <a:gd name="connsiteX1567" fmla="*/ 4883982 w 6858000"/>
              <a:gd name="connsiteY1567" fmla="*/ 9894240 h 12191991"/>
              <a:gd name="connsiteX1568" fmla="*/ 4883982 w 6858000"/>
              <a:gd name="connsiteY1568" fmla="*/ 10329579 h 12191991"/>
              <a:gd name="connsiteX1569" fmla="*/ 5087331 w 6858000"/>
              <a:gd name="connsiteY1569" fmla="*/ 10329579 h 12191991"/>
              <a:gd name="connsiteX1570" fmla="*/ 5087331 w 6858000"/>
              <a:gd name="connsiteY1570" fmla="*/ 10129911 h 12191991"/>
              <a:gd name="connsiteX1571" fmla="*/ 4883982 w 6858000"/>
              <a:gd name="connsiteY1571" fmla="*/ 10129911 h 12191991"/>
              <a:gd name="connsiteX1572" fmla="*/ 4883982 w 6858000"/>
              <a:gd name="connsiteY1572" fmla="*/ 10565248 h 12191991"/>
              <a:gd name="connsiteX1573" fmla="*/ 5087331 w 6858000"/>
              <a:gd name="connsiteY1573" fmla="*/ 10565248 h 12191991"/>
              <a:gd name="connsiteX1574" fmla="*/ 5087331 w 6858000"/>
              <a:gd name="connsiteY1574" fmla="*/ 10365579 h 12191991"/>
              <a:gd name="connsiteX1575" fmla="*/ 4883982 w 6858000"/>
              <a:gd name="connsiteY1575" fmla="*/ 10365579 h 12191991"/>
              <a:gd name="connsiteX1576" fmla="*/ 4883982 w 6858000"/>
              <a:gd name="connsiteY1576" fmla="*/ 10800917 h 12191991"/>
              <a:gd name="connsiteX1577" fmla="*/ 5087331 w 6858000"/>
              <a:gd name="connsiteY1577" fmla="*/ 10800917 h 12191991"/>
              <a:gd name="connsiteX1578" fmla="*/ 5087331 w 6858000"/>
              <a:gd name="connsiteY1578" fmla="*/ 10601248 h 12191991"/>
              <a:gd name="connsiteX1579" fmla="*/ 4883982 w 6858000"/>
              <a:gd name="connsiteY1579" fmla="*/ 10601248 h 12191991"/>
              <a:gd name="connsiteX1580" fmla="*/ 4883982 w 6858000"/>
              <a:gd name="connsiteY1580" fmla="*/ 11036585 h 12191991"/>
              <a:gd name="connsiteX1581" fmla="*/ 5087331 w 6858000"/>
              <a:gd name="connsiteY1581" fmla="*/ 11036585 h 12191991"/>
              <a:gd name="connsiteX1582" fmla="*/ 5087331 w 6858000"/>
              <a:gd name="connsiteY1582" fmla="*/ 10836917 h 12191991"/>
              <a:gd name="connsiteX1583" fmla="*/ 4883982 w 6858000"/>
              <a:gd name="connsiteY1583" fmla="*/ 10836917 h 12191991"/>
              <a:gd name="connsiteX1584" fmla="*/ 4883982 w 6858000"/>
              <a:gd name="connsiteY1584" fmla="*/ 11272254 h 12191991"/>
              <a:gd name="connsiteX1585" fmla="*/ 5087331 w 6858000"/>
              <a:gd name="connsiteY1585" fmla="*/ 11272254 h 12191991"/>
              <a:gd name="connsiteX1586" fmla="*/ 5087331 w 6858000"/>
              <a:gd name="connsiteY1586" fmla="*/ 11072585 h 12191991"/>
              <a:gd name="connsiteX1587" fmla="*/ 4883982 w 6858000"/>
              <a:gd name="connsiteY1587" fmla="*/ 11072585 h 12191991"/>
              <a:gd name="connsiteX1588" fmla="*/ 4883982 w 6858000"/>
              <a:gd name="connsiteY1588" fmla="*/ 11507923 h 12191991"/>
              <a:gd name="connsiteX1589" fmla="*/ 5087331 w 6858000"/>
              <a:gd name="connsiteY1589" fmla="*/ 11507923 h 12191991"/>
              <a:gd name="connsiteX1590" fmla="*/ 5087331 w 6858000"/>
              <a:gd name="connsiteY1590" fmla="*/ 11308254 h 12191991"/>
              <a:gd name="connsiteX1591" fmla="*/ 4883982 w 6858000"/>
              <a:gd name="connsiteY1591" fmla="*/ 11308254 h 12191991"/>
              <a:gd name="connsiteX1592" fmla="*/ 4883982 w 6858000"/>
              <a:gd name="connsiteY1592" fmla="*/ 11743591 h 12191991"/>
              <a:gd name="connsiteX1593" fmla="*/ 5087331 w 6858000"/>
              <a:gd name="connsiteY1593" fmla="*/ 11743591 h 12191991"/>
              <a:gd name="connsiteX1594" fmla="*/ 5087331 w 6858000"/>
              <a:gd name="connsiteY1594" fmla="*/ 11543923 h 12191991"/>
              <a:gd name="connsiteX1595" fmla="*/ 4883982 w 6858000"/>
              <a:gd name="connsiteY1595" fmla="*/ 11543923 h 12191991"/>
              <a:gd name="connsiteX1596" fmla="*/ 4883982 w 6858000"/>
              <a:gd name="connsiteY1596" fmla="*/ 11979260 h 12191991"/>
              <a:gd name="connsiteX1597" fmla="*/ 5087331 w 6858000"/>
              <a:gd name="connsiteY1597" fmla="*/ 11979260 h 12191991"/>
              <a:gd name="connsiteX1598" fmla="*/ 5087331 w 6858000"/>
              <a:gd name="connsiteY1598" fmla="*/ 11779591 h 12191991"/>
              <a:gd name="connsiteX1599" fmla="*/ 4883982 w 6858000"/>
              <a:gd name="connsiteY1599" fmla="*/ 11779591 h 12191991"/>
              <a:gd name="connsiteX1600" fmla="*/ 4644633 w 6858000"/>
              <a:gd name="connsiteY1600" fmla="*/ 431488 h 12191991"/>
              <a:gd name="connsiteX1601" fmla="*/ 4847982 w 6858000"/>
              <a:gd name="connsiteY1601" fmla="*/ 431488 h 12191991"/>
              <a:gd name="connsiteX1602" fmla="*/ 4847982 w 6858000"/>
              <a:gd name="connsiteY1602" fmla="*/ 231816 h 12191991"/>
              <a:gd name="connsiteX1603" fmla="*/ 4644633 w 6858000"/>
              <a:gd name="connsiteY1603" fmla="*/ 231816 h 12191991"/>
              <a:gd name="connsiteX1604" fmla="*/ 4644633 w 6858000"/>
              <a:gd name="connsiteY1604" fmla="*/ 667157 h 12191991"/>
              <a:gd name="connsiteX1605" fmla="*/ 4847982 w 6858000"/>
              <a:gd name="connsiteY1605" fmla="*/ 667157 h 12191991"/>
              <a:gd name="connsiteX1606" fmla="*/ 4847982 w 6858000"/>
              <a:gd name="connsiteY1606" fmla="*/ 467488 h 12191991"/>
              <a:gd name="connsiteX1607" fmla="*/ 4644633 w 6858000"/>
              <a:gd name="connsiteY1607" fmla="*/ 467488 h 12191991"/>
              <a:gd name="connsiteX1608" fmla="*/ 4644633 w 6858000"/>
              <a:gd name="connsiteY1608" fmla="*/ 902826 h 12191991"/>
              <a:gd name="connsiteX1609" fmla="*/ 4847982 w 6858000"/>
              <a:gd name="connsiteY1609" fmla="*/ 902826 h 12191991"/>
              <a:gd name="connsiteX1610" fmla="*/ 4847982 w 6858000"/>
              <a:gd name="connsiteY1610" fmla="*/ 703157 h 12191991"/>
              <a:gd name="connsiteX1611" fmla="*/ 4644633 w 6858000"/>
              <a:gd name="connsiteY1611" fmla="*/ 703157 h 12191991"/>
              <a:gd name="connsiteX1612" fmla="*/ 4644633 w 6858000"/>
              <a:gd name="connsiteY1612" fmla="*/ 1138495 h 12191991"/>
              <a:gd name="connsiteX1613" fmla="*/ 4847982 w 6858000"/>
              <a:gd name="connsiteY1613" fmla="*/ 1138495 h 12191991"/>
              <a:gd name="connsiteX1614" fmla="*/ 4847982 w 6858000"/>
              <a:gd name="connsiteY1614" fmla="*/ 938826 h 12191991"/>
              <a:gd name="connsiteX1615" fmla="*/ 4644633 w 6858000"/>
              <a:gd name="connsiteY1615" fmla="*/ 938826 h 12191991"/>
              <a:gd name="connsiteX1616" fmla="*/ 4644633 w 6858000"/>
              <a:gd name="connsiteY1616" fmla="*/ 1374164 h 12191991"/>
              <a:gd name="connsiteX1617" fmla="*/ 4847982 w 6858000"/>
              <a:gd name="connsiteY1617" fmla="*/ 1374164 h 12191991"/>
              <a:gd name="connsiteX1618" fmla="*/ 4847982 w 6858000"/>
              <a:gd name="connsiteY1618" fmla="*/ 1174495 h 12191991"/>
              <a:gd name="connsiteX1619" fmla="*/ 4644633 w 6858000"/>
              <a:gd name="connsiteY1619" fmla="*/ 1174495 h 12191991"/>
              <a:gd name="connsiteX1620" fmla="*/ 4644633 w 6858000"/>
              <a:gd name="connsiteY1620" fmla="*/ 1609833 h 12191991"/>
              <a:gd name="connsiteX1621" fmla="*/ 4847982 w 6858000"/>
              <a:gd name="connsiteY1621" fmla="*/ 1609833 h 12191991"/>
              <a:gd name="connsiteX1622" fmla="*/ 4847982 w 6858000"/>
              <a:gd name="connsiteY1622" fmla="*/ 1410164 h 12191991"/>
              <a:gd name="connsiteX1623" fmla="*/ 4644633 w 6858000"/>
              <a:gd name="connsiteY1623" fmla="*/ 1410164 h 12191991"/>
              <a:gd name="connsiteX1624" fmla="*/ 4644633 w 6858000"/>
              <a:gd name="connsiteY1624" fmla="*/ 1845502 h 12191991"/>
              <a:gd name="connsiteX1625" fmla="*/ 4847982 w 6858000"/>
              <a:gd name="connsiteY1625" fmla="*/ 1845502 h 12191991"/>
              <a:gd name="connsiteX1626" fmla="*/ 4847982 w 6858000"/>
              <a:gd name="connsiteY1626" fmla="*/ 1645833 h 12191991"/>
              <a:gd name="connsiteX1627" fmla="*/ 4644633 w 6858000"/>
              <a:gd name="connsiteY1627" fmla="*/ 1645833 h 12191991"/>
              <a:gd name="connsiteX1628" fmla="*/ 4644633 w 6858000"/>
              <a:gd name="connsiteY1628" fmla="*/ 2081171 h 12191991"/>
              <a:gd name="connsiteX1629" fmla="*/ 4847982 w 6858000"/>
              <a:gd name="connsiteY1629" fmla="*/ 2081171 h 12191991"/>
              <a:gd name="connsiteX1630" fmla="*/ 4847982 w 6858000"/>
              <a:gd name="connsiteY1630" fmla="*/ 1881502 h 12191991"/>
              <a:gd name="connsiteX1631" fmla="*/ 4644633 w 6858000"/>
              <a:gd name="connsiteY1631" fmla="*/ 1881502 h 12191991"/>
              <a:gd name="connsiteX1632" fmla="*/ 4644633 w 6858000"/>
              <a:gd name="connsiteY1632" fmla="*/ 2316840 h 12191991"/>
              <a:gd name="connsiteX1633" fmla="*/ 4847982 w 6858000"/>
              <a:gd name="connsiteY1633" fmla="*/ 2316840 h 12191991"/>
              <a:gd name="connsiteX1634" fmla="*/ 4847982 w 6858000"/>
              <a:gd name="connsiteY1634" fmla="*/ 2117171 h 12191991"/>
              <a:gd name="connsiteX1635" fmla="*/ 4644633 w 6858000"/>
              <a:gd name="connsiteY1635" fmla="*/ 2117171 h 12191991"/>
              <a:gd name="connsiteX1636" fmla="*/ 4644633 w 6858000"/>
              <a:gd name="connsiteY1636" fmla="*/ 2552509 h 12191991"/>
              <a:gd name="connsiteX1637" fmla="*/ 4847982 w 6858000"/>
              <a:gd name="connsiteY1637" fmla="*/ 2552509 h 12191991"/>
              <a:gd name="connsiteX1638" fmla="*/ 4847982 w 6858000"/>
              <a:gd name="connsiteY1638" fmla="*/ 2352840 h 12191991"/>
              <a:gd name="connsiteX1639" fmla="*/ 4644633 w 6858000"/>
              <a:gd name="connsiteY1639" fmla="*/ 2352840 h 12191991"/>
              <a:gd name="connsiteX1640" fmla="*/ 4644633 w 6858000"/>
              <a:gd name="connsiteY1640" fmla="*/ 2788178 h 12191991"/>
              <a:gd name="connsiteX1641" fmla="*/ 4847982 w 6858000"/>
              <a:gd name="connsiteY1641" fmla="*/ 2788178 h 12191991"/>
              <a:gd name="connsiteX1642" fmla="*/ 4847982 w 6858000"/>
              <a:gd name="connsiteY1642" fmla="*/ 2588509 h 12191991"/>
              <a:gd name="connsiteX1643" fmla="*/ 4644633 w 6858000"/>
              <a:gd name="connsiteY1643" fmla="*/ 2588509 h 12191991"/>
              <a:gd name="connsiteX1644" fmla="*/ 4644633 w 6858000"/>
              <a:gd name="connsiteY1644" fmla="*/ 3023847 h 12191991"/>
              <a:gd name="connsiteX1645" fmla="*/ 4847982 w 6858000"/>
              <a:gd name="connsiteY1645" fmla="*/ 3023847 h 12191991"/>
              <a:gd name="connsiteX1646" fmla="*/ 4847982 w 6858000"/>
              <a:gd name="connsiteY1646" fmla="*/ 2824178 h 12191991"/>
              <a:gd name="connsiteX1647" fmla="*/ 4644633 w 6858000"/>
              <a:gd name="connsiteY1647" fmla="*/ 2824178 h 12191991"/>
              <a:gd name="connsiteX1648" fmla="*/ 4644633 w 6858000"/>
              <a:gd name="connsiteY1648" fmla="*/ 3259516 h 12191991"/>
              <a:gd name="connsiteX1649" fmla="*/ 4847982 w 6858000"/>
              <a:gd name="connsiteY1649" fmla="*/ 3259516 h 12191991"/>
              <a:gd name="connsiteX1650" fmla="*/ 4847982 w 6858000"/>
              <a:gd name="connsiteY1650" fmla="*/ 3059847 h 12191991"/>
              <a:gd name="connsiteX1651" fmla="*/ 4644633 w 6858000"/>
              <a:gd name="connsiteY1651" fmla="*/ 3059847 h 12191991"/>
              <a:gd name="connsiteX1652" fmla="*/ 4644633 w 6858000"/>
              <a:gd name="connsiteY1652" fmla="*/ 3495185 h 12191991"/>
              <a:gd name="connsiteX1653" fmla="*/ 4847982 w 6858000"/>
              <a:gd name="connsiteY1653" fmla="*/ 3495185 h 12191991"/>
              <a:gd name="connsiteX1654" fmla="*/ 4847982 w 6858000"/>
              <a:gd name="connsiteY1654" fmla="*/ 3295516 h 12191991"/>
              <a:gd name="connsiteX1655" fmla="*/ 4644633 w 6858000"/>
              <a:gd name="connsiteY1655" fmla="*/ 3295516 h 12191991"/>
              <a:gd name="connsiteX1656" fmla="*/ 4644633 w 6858000"/>
              <a:gd name="connsiteY1656" fmla="*/ 3730854 h 12191991"/>
              <a:gd name="connsiteX1657" fmla="*/ 4847982 w 6858000"/>
              <a:gd name="connsiteY1657" fmla="*/ 3730854 h 12191991"/>
              <a:gd name="connsiteX1658" fmla="*/ 4847982 w 6858000"/>
              <a:gd name="connsiteY1658" fmla="*/ 3531185 h 12191991"/>
              <a:gd name="connsiteX1659" fmla="*/ 4644633 w 6858000"/>
              <a:gd name="connsiteY1659" fmla="*/ 3531185 h 12191991"/>
              <a:gd name="connsiteX1660" fmla="*/ 4644633 w 6858000"/>
              <a:gd name="connsiteY1660" fmla="*/ 3966523 h 12191991"/>
              <a:gd name="connsiteX1661" fmla="*/ 4847982 w 6858000"/>
              <a:gd name="connsiteY1661" fmla="*/ 3966523 h 12191991"/>
              <a:gd name="connsiteX1662" fmla="*/ 4847982 w 6858000"/>
              <a:gd name="connsiteY1662" fmla="*/ 3766854 h 12191991"/>
              <a:gd name="connsiteX1663" fmla="*/ 4644633 w 6858000"/>
              <a:gd name="connsiteY1663" fmla="*/ 3766854 h 12191991"/>
              <a:gd name="connsiteX1664" fmla="*/ 4644633 w 6858000"/>
              <a:gd name="connsiteY1664" fmla="*/ 4202192 h 12191991"/>
              <a:gd name="connsiteX1665" fmla="*/ 4847982 w 6858000"/>
              <a:gd name="connsiteY1665" fmla="*/ 4202192 h 12191991"/>
              <a:gd name="connsiteX1666" fmla="*/ 4847982 w 6858000"/>
              <a:gd name="connsiteY1666" fmla="*/ 4002523 h 12191991"/>
              <a:gd name="connsiteX1667" fmla="*/ 4644633 w 6858000"/>
              <a:gd name="connsiteY1667" fmla="*/ 4002523 h 12191991"/>
              <a:gd name="connsiteX1668" fmla="*/ 4644633 w 6858000"/>
              <a:gd name="connsiteY1668" fmla="*/ 4437861 h 12191991"/>
              <a:gd name="connsiteX1669" fmla="*/ 4847982 w 6858000"/>
              <a:gd name="connsiteY1669" fmla="*/ 4437861 h 12191991"/>
              <a:gd name="connsiteX1670" fmla="*/ 4847982 w 6858000"/>
              <a:gd name="connsiteY1670" fmla="*/ 4238192 h 12191991"/>
              <a:gd name="connsiteX1671" fmla="*/ 4644633 w 6858000"/>
              <a:gd name="connsiteY1671" fmla="*/ 4238192 h 12191991"/>
              <a:gd name="connsiteX1672" fmla="*/ 4644633 w 6858000"/>
              <a:gd name="connsiteY1672" fmla="*/ 4673530 h 12191991"/>
              <a:gd name="connsiteX1673" fmla="*/ 4847982 w 6858000"/>
              <a:gd name="connsiteY1673" fmla="*/ 4673530 h 12191991"/>
              <a:gd name="connsiteX1674" fmla="*/ 4847982 w 6858000"/>
              <a:gd name="connsiteY1674" fmla="*/ 4473861 h 12191991"/>
              <a:gd name="connsiteX1675" fmla="*/ 4644633 w 6858000"/>
              <a:gd name="connsiteY1675" fmla="*/ 4473861 h 12191991"/>
              <a:gd name="connsiteX1676" fmla="*/ 4644633 w 6858000"/>
              <a:gd name="connsiteY1676" fmla="*/ 4909199 h 12191991"/>
              <a:gd name="connsiteX1677" fmla="*/ 4847982 w 6858000"/>
              <a:gd name="connsiteY1677" fmla="*/ 4909199 h 12191991"/>
              <a:gd name="connsiteX1678" fmla="*/ 4847982 w 6858000"/>
              <a:gd name="connsiteY1678" fmla="*/ 4709530 h 12191991"/>
              <a:gd name="connsiteX1679" fmla="*/ 4644633 w 6858000"/>
              <a:gd name="connsiteY1679" fmla="*/ 4709530 h 12191991"/>
              <a:gd name="connsiteX1680" fmla="*/ 4644633 w 6858000"/>
              <a:gd name="connsiteY1680" fmla="*/ 5144868 h 12191991"/>
              <a:gd name="connsiteX1681" fmla="*/ 4847982 w 6858000"/>
              <a:gd name="connsiteY1681" fmla="*/ 5144868 h 12191991"/>
              <a:gd name="connsiteX1682" fmla="*/ 4847982 w 6858000"/>
              <a:gd name="connsiteY1682" fmla="*/ 4945199 h 12191991"/>
              <a:gd name="connsiteX1683" fmla="*/ 4644633 w 6858000"/>
              <a:gd name="connsiteY1683" fmla="*/ 4945199 h 12191991"/>
              <a:gd name="connsiteX1684" fmla="*/ 4644633 w 6858000"/>
              <a:gd name="connsiteY1684" fmla="*/ 5380537 h 12191991"/>
              <a:gd name="connsiteX1685" fmla="*/ 4847982 w 6858000"/>
              <a:gd name="connsiteY1685" fmla="*/ 5380537 h 12191991"/>
              <a:gd name="connsiteX1686" fmla="*/ 4847982 w 6858000"/>
              <a:gd name="connsiteY1686" fmla="*/ 5180868 h 12191991"/>
              <a:gd name="connsiteX1687" fmla="*/ 4644633 w 6858000"/>
              <a:gd name="connsiteY1687" fmla="*/ 5180868 h 12191991"/>
              <a:gd name="connsiteX1688" fmla="*/ 4644633 w 6858000"/>
              <a:gd name="connsiteY1688" fmla="*/ 5616206 h 12191991"/>
              <a:gd name="connsiteX1689" fmla="*/ 4847982 w 6858000"/>
              <a:gd name="connsiteY1689" fmla="*/ 5616206 h 12191991"/>
              <a:gd name="connsiteX1690" fmla="*/ 4847982 w 6858000"/>
              <a:gd name="connsiteY1690" fmla="*/ 5416537 h 12191991"/>
              <a:gd name="connsiteX1691" fmla="*/ 4644633 w 6858000"/>
              <a:gd name="connsiteY1691" fmla="*/ 5416537 h 12191991"/>
              <a:gd name="connsiteX1692" fmla="*/ 4644633 w 6858000"/>
              <a:gd name="connsiteY1692" fmla="*/ 5851875 h 12191991"/>
              <a:gd name="connsiteX1693" fmla="*/ 4847982 w 6858000"/>
              <a:gd name="connsiteY1693" fmla="*/ 5851875 h 12191991"/>
              <a:gd name="connsiteX1694" fmla="*/ 4847982 w 6858000"/>
              <a:gd name="connsiteY1694" fmla="*/ 5652206 h 12191991"/>
              <a:gd name="connsiteX1695" fmla="*/ 4644633 w 6858000"/>
              <a:gd name="connsiteY1695" fmla="*/ 5652206 h 12191991"/>
              <a:gd name="connsiteX1696" fmla="*/ 4644633 w 6858000"/>
              <a:gd name="connsiteY1696" fmla="*/ 6087544 h 12191991"/>
              <a:gd name="connsiteX1697" fmla="*/ 4847982 w 6858000"/>
              <a:gd name="connsiteY1697" fmla="*/ 6087544 h 12191991"/>
              <a:gd name="connsiteX1698" fmla="*/ 4847982 w 6858000"/>
              <a:gd name="connsiteY1698" fmla="*/ 5887875 h 12191991"/>
              <a:gd name="connsiteX1699" fmla="*/ 4644633 w 6858000"/>
              <a:gd name="connsiteY1699" fmla="*/ 5887875 h 12191991"/>
              <a:gd name="connsiteX1700" fmla="*/ 4644633 w 6858000"/>
              <a:gd name="connsiteY1700" fmla="*/ 6323213 h 12191991"/>
              <a:gd name="connsiteX1701" fmla="*/ 4847982 w 6858000"/>
              <a:gd name="connsiteY1701" fmla="*/ 6323213 h 12191991"/>
              <a:gd name="connsiteX1702" fmla="*/ 4847982 w 6858000"/>
              <a:gd name="connsiteY1702" fmla="*/ 6123544 h 12191991"/>
              <a:gd name="connsiteX1703" fmla="*/ 4644633 w 6858000"/>
              <a:gd name="connsiteY1703" fmla="*/ 6123544 h 12191991"/>
              <a:gd name="connsiteX1704" fmla="*/ 4644633 w 6858000"/>
              <a:gd name="connsiteY1704" fmla="*/ 6558880 h 12191991"/>
              <a:gd name="connsiteX1705" fmla="*/ 4847982 w 6858000"/>
              <a:gd name="connsiteY1705" fmla="*/ 6558880 h 12191991"/>
              <a:gd name="connsiteX1706" fmla="*/ 4847982 w 6858000"/>
              <a:gd name="connsiteY1706" fmla="*/ 6359212 h 12191991"/>
              <a:gd name="connsiteX1707" fmla="*/ 4644633 w 6858000"/>
              <a:gd name="connsiteY1707" fmla="*/ 6359212 h 12191991"/>
              <a:gd name="connsiteX1708" fmla="*/ 4644633 w 6858000"/>
              <a:gd name="connsiteY1708" fmla="*/ 6794548 h 12191991"/>
              <a:gd name="connsiteX1709" fmla="*/ 4847982 w 6858000"/>
              <a:gd name="connsiteY1709" fmla="*/ 6794548 h 12191991"/>
              <a:gd name="connsiteX1710" fmla="*/ 4847982 w 6858000"/>
              <a:gd name="connsiteY1710" fmla="*/ 6594880 h 12191991"/>
              <a:gd name="connsiteX1711" fmla="*/ 4644633 w 6858000"/>
              <a:gd name="connsiteY1711" fmla="*/ 6594880 h 12191991"/>
              <a:gd name="connsiteX1712" fmla="*/ 4644633 w 6858000"/>
              <a:gd name="connsiteY1712" fmla="*/ 7030218 h 12191991"/>
              <a:gd name="connsiteX1713" fmla="*/ 4847982 w 6858000"/>
              <a:gd name="connsiteY1713" fmla="*/ 7030218 h 12191991"/>
              <a:gd name="connsiteX1714" fmla="*/ 4847982 w 6858000"/>
              <a:gd name="connsiteY1714" fmla="*/ 6830548 h 12191991"/>
              <a:gd name="connsiteX1715" fmla="*/ 4644633 w 6858000"/>
              <a:gd name="connsiteY1715" fmla="*/ 6830548 h 12191991"/>
              <a:gd name="connsiteX1716" fmla="*/ 4644633 w 6858000"/>
              <a:gd name="connsiteY1716" fmla="*/ 7265887 h 12191991"/>
              <a:gd name="connsiteX1717" fmla="*/ 4847982 w 6858000"/>
              <a:gd name="connsiteY1717" fmla="*/ 7265887 h 12191991"/>
              <a:gd name="connsiteX1718" fmla="*/ 4847982 w 6858000"/>
              <a:gd name="connsiteY1718" fmla="*/ 7066216 h 12191991"/>
              <a:gd name="connsiteX1719" fmla="*/ 4644633 w 6858000"/>
              <a:gd name="connsiteY1719" fmla="*/ 7066216 h 12191991"/>
              <a:gd name="connsiteX1720" fmla="*/ 4644633 w 6858000"/>
              <a:gd name="connsiteY1720" fmla="*/ 7501556 h 12191991"/>
              <a:gd name="connsiteX1721" fmla="*/ 4847982 w 6858000"/>
              <a:gd name="connsiteY1721" fmla="*/ 7501556 h 12191991"/>
              <a:gd name="connsiteX1722" fmla="*/ 4847982 w 6858000"/>
              <a:gd name="connsiteY1722" fmla="*/ 7301889 h 12191991"/>
              <a:gd name="connsiteX1723" fmla="*/ 4644633 w 6858000"/>
              <a:gd name="connsiteY1723" fmla="*/ 7301889 h 12191991"/>
              <a:gd name="connsiteX1724" fmla="*/ 4644633 w 6858000"/>
              <a:gd name="connsiteY1724" fmla="*/ 7737224 h 12191991"/>
              <a:gd name="connsiteX1725" fmla="*/ 4847982 w 6858000"/>
              <a:gd name="connsiteY1725" fmla="*/ 7737224 h 12191991"/>
              <a:gd name="connsiteX1726" fmla="*/ 4847982 w 6858000"/>
              <a:gd name="connsiteY1726" fmla="*/ 7537556 h 12191991"/>
              <a:gd name="connsiteX1727" fmla="*/ 4644633 w 6858000"/>
              <a:gd name="connsiteY1727" fmla="*/ 7537556 h 12191991"/>
              <a:gd name="connsiteX1728" fmla="*/ 4644633 w 6858000"/>
              <a:gd name="connsiteY1728" fmla="*/ 7972894 h 12191991"/>
              <a:gd name="connsiteX1729" fmla="*/ 4847982 w 6858000"/>
              <a:gd name="connsiteY1729" fmla="*/ 7972894 h 12191991"/>
              <a:gd name="connsiteX1730" fmla="*/ 4847982 w 6858000"/>
              <a:gd name="connsiteY1730" fmla="*/ 7773226 h 12191991"/>
              <a:gd name="connsiteX1731" fmla="*/ 4644633 w 6858000"/>
              <a:gd name="connsiteY1731" fmla="*/ 7773226 h 12191991"/>
              <a:gd name="connsiteX1732" fmla="*/ 4644633 w 6858000"/>
              <a:gd name="connsiteY1732" fmla="*/ 8208560 h 12191991"/>
              <a:gd name="connsiteX1733" fmla="*/ 4847982 w 6858000"/>
              <a:gd name="connsiteY1733" fmla="*/ 8208560 h 12191991"/>
              <a:gd name="connsiteX1734" fmla="*/ 4847982 w 6858000"/>
              <a:gd name="connsiteY1734" fmla="*/ 8008890 h 12191991"/>
              <a:gd name="connsiteX1735" fmla="*/ 4644633 w 6858000"/>
              <a:gd name="connsiteY1735" fmla="*/ 8008890 h 12191991"/>
              <a:gd name="connsiteX1736" fmla="*/ 4644633 w 6858000"/>
              <a:gd name="connsiteY1736" fmla="*/ 8444229 h 12191991"/>
              <a:gd name="connsiteX1737" fmla="*/ 4847982 w 6858000"/>
              <a:gd name="connsiteY1737" fmla="*/ 8444229 h 12191991"/>
              <a:gd name="connsiteX1738" fmla="*/ 4847982 w 6858000"/>
              <a:gd name="connsiteY1738" fmla="*/ 8244560 h 12191991"/>
              <a:gd name="connsiteX1739" fmla="*/ 4644633 w 6858000"/>
              <a:gd name="connsiteY1739" fmla="*/ 8244560 h 12191991"/>
              <a:gd name="connsiteX1740" fmla="*/ 4644633 w 6858000"/>
              <a:gd name="connsiteY1740" fmla="*/ 8679895 h 12191991"/>
              <a:gd name="connsiteX1741" fmla="*/ 4847982 w 6858000"/>
              <a:gd name="connsiteY1741" fmla="*/ 8679895 h 12191991"/>
              <a:gd name="connsiteX1742" fmla="*/ 4847982 w 6858000"/>
              <a:gd name="connsiteY1742" fmla="*/ 8480228 h 12191991"/>
              <a:gd name="connsiteX1743" fmla="*/ 4644633 w 6858000"/>
              <a:gd name="connsiteY1743" fmla="*/ 8480228 h 12191991"/>
              <a:gd name="connsiteX1744" fmla="*/ 4644633 w 6858000"/>
              <a:gd name="connsiteY1744" fmla="*/ 8915565 h 12191991"/>
              <a:gd name="connsiteX1745" fmla="*/ 4847982 w 6858000"/>
              <a:gd name="connsiteY1745" fmla="*/ 8915565 h 12191991"/>
              <a:gd name="connsiteX1746" fmla="*/ 4847982 w 6858000"/>
              <a:gd name="connsiteY1746" fmla="*/ 8715895 h 12191991"/>
              <a:gd name="connsiteX1747" fmla="*/ 4644633 w 6858000"/>
              <a:gd name="connsiteY1747" fmla="*/ 8715895 h 12191991"/>
              <a:gd name="connsiteX1748" fmla="*/ 4644633 w 6858000"/>
              <a:gd name="connsiteY1748" fmla="*/ 9151235 h 12191991"/>
              <a:gd name="connsiteX1749" fmla="*/ 4847982 w 6858000"/>
              <a:gd name="connsiteY1749" fmla="*/ 9151235 h 12191991"/>
              <a:gd name="connsiteX1750" fmla="*/ 4847982 w 6858000"/>
              <a:gd name="connsiteY1750" fmla="*/ 8951565 h 12191991"/>
              <a:gd name="connsiteX1751" fmla="*/ 4644633 w 6858000"/>
              <a:gd name="connsiteY1751" fmla="*/ 8951565 h 12191991"/>
              <a:gd name="connsiteX1752" fmla="*/ 4644633 w 6858000"/>
              <a:gd name="connsiteY1752" fmla="*/ 9386903 h 12191991"/>
              <a:gd name="connsiteX1753" fmla="*/ 4847982 w 6858000"/>
              <a:gd name="connsiteY1753" fmla="*/ 9386903 h 12191991"/>
              <a:gd name="connsiteX1754" fmla="*/ 4847982 w 6858000"/>
              <a:gd name="connsiteY1754" fmla="*/ 9187234 h 12191991"/>
              <a:gd name="connsiteX1755" fmla="*/ 4644633 w 6858000"/>
              <a:gd name="connsiteY1755" fmla="*/ 9187234 h 12191991"/>
              <a:gd name="connsiteX1756" fmla="*/ 4644633 w 6858000"/>
              <a:gd name="connsiteY1756" fmla="*/ 9622571 h 12191991"/>
              <a:gd name="connsiteX1757" fmla="*/ 4847982 w 6858000"/>
              <a:gd name="connsiteY1757" fmla="*/ 9622571 h 12191991"/>
              <a:gd name="connsiteX1758" fmla="*/ 4847982 w 6858000"/>
              <a:gd name="connsiteY1758" fmla="*/ 9422903 h 12191991"/>
              <a:gd name="connsiteX1759" fmla="*/ 4644633 w 6858000"/>
              <a:gd name="connsiteY1759" fmla="*/ 9422903 h 12191991"/>
              <a:gd name="connsiteX1760" fmla="*/ 4644633 w 6858000"/>
              <a:gd name="connsiteY1760" fmla="*/ 9858240 h 12191991"/>
              <a:gd name="connsiteX1761" fmla="*/ 4847982 w 6858000"/>
              <a:gd name="connsiteY1761" fmla="*/ 9858240 h 12191991"/>
              <a:gd name="connsiteX1762" fmla="*/ 4847982 w 6858000"/>
              <a:gd name="connsiteY1762" fmla="*/ 9658571 h 12191991"/>
              <a:gd name="connsiteX1763" fmla="*/ 4644633 w 6858000"/>
              <a:gd name="connsiteY1763" fmla="*/ 9658571 h 12191991"/>
              <a:gd name="connsiteX1764" fmla="*/ 4644633 w 6858000"/>
              <a:gd name="connsiteY1764" fmla="*/ 10093908 h 12191991"/>
              <a:gd name="connsiteX1765" fmla="*/ 4847982 w 6858000"/>
              <a:gd name="connsiteY1765" fmla="*/ 10093908 h 12191991"/>
              <a:gd name="connsiteX1766" fmla="*/ 4847982 w 6858000"/>
              <a:gd name="connsiteY1766" fmla="*/ 9894240 h 12191991"/>
              <a:gd name="connsiteX1767" fmla="*/ 4644633 w 6858000"/>
              <a:gd name="connsiteY1767" fmla="*/ 9894240 h 12191991"/>
              <a:gd name="connsiteX1768" fmla="*/ 4644633 w 6858000"/>
              <a:gd name="connsiteY1768" fmla="*/ 10329579 h 12191991"/>
              <a:gd name="connsiteX1769" fmla="*/ 4847982 w 6858000"/>
              <a:gd name="connsiteY1769" fmla="*/ 10329579 h 12191991"/>
              <a:gd name="connsiteX1770" fmla="*/ 4847982 w 6858000"/>
              <a:gd name="connsiteY1770" fmla="*/ 10129911 h 12191991"/>
              <a:gd name="connsiteX1771" fmla="*/ 4644633 w 6858000"/>
              <a:gd name="connsiteY1771" fmla="*/ 10129911 h 12191991"/>
              <a:gd name="connsiteX1772" fmla="*/ 4644633 w 6858000"/>
              <a:gd name="connsiteY1772" fmla="*/ 10565248 h 12191991"/>
              <a:gd name="connsiteX1773" fmla="*/ 4847982 w 6858000"/>
              <a:gd name="connsiteY1773" fmla="*/ 10565248 h 12191991"/>
              <a:gd name="connsiteX1774" fmla="*/ 4847982 w 6858000"/>
              <a:gd name="connsiteY1774" fmla="*/ 10365579 h 12191991"/>
              <a:gd name="connsiteX1775" fmla="*/ 4644633 w 6858000"/>
              <a:gd name="connsiteY1775" fmla="*/ 10365579 h 12191991"/>
              <a:gd name="connsiteX1776" fmla="*/ 4644633 w 6858000"/>
              <a:gd name="connsiteY1776" fmla="*/ 10800917 h 12191991"/>
              <a:gd name="connsiteX1777" fmla="*/ 4847982 w 6858000"/>
              <a:gd name="connsiteY1777" fmla="*/ 10800917 h 12191991"/>
              <a:gd name="connsiteX1778" fmla="*/ 4847982 w 6858000"/>
              <a:gd name="connsiteY1778" fmla="*/ 10601248 h 12191991"/>
              <a:gd name="connsiteX1779" fmla="*/ 4644633 w 6858000"/>
              <a:gd name="connsiteY1779" fmla="*/ 10601248 h 12191991"/>
              <a:gd name="connsiteX1780" fmla="*/ 4644633 w 6858000"/>
              <a:gd name="connsiteY1780" fmla="*/ 11036585 h 12191991"/>
              <a:gd name="connsiteX1781" fmla="*/ 4847982 w 6858000"/>
              <a:gd name="connsiteY1781" fmla="*/ 11036585 h 12191991"/>
              <a:gd name="connsiteX1782" fmla="*/ 4847982 w 6858000"/>
              <a:gd name="connsiteY1782" fmla="*/ 10836917 h 12191991"/>
              <a:gd name="connsiteX1783" fmla="*/ 4644633 w 6858000"/>
              <a:gd name="connsiteY1783" fmla="*/ 10836917 h 12191991"/>
              <a:gd name="connsiteX1784" fmla="*/ 4644633 w 6858000"/>
              <a:gd name="connsiteY1784" fmla="*/ 11272254 h 12191991"/>
              <a:gd name="connsiteX1785" fmla="*/ 4847982 w 6858000"/>
              <a:gd name="connsiteY1785" fmla="*/ 11272254 h 12191991"/>
              <a:gd name="connsiteX1786" fmla="*/ 4847982 w 6858000"/>
              <a:gd name="connsiteY1786" fmla="*/ 11072585 h 12191991"/>
              <a:gd name="connsiteX1787" fmla="*/ 4644633 w 6858000"/>
              <a:gd name="connsiteY1787" fmla="*/ 11072585 h 12191991"/>
              <a:gd name="connsiteX1788" fmla="*/ 4644633 w 6858000"/>
              <a:gd name="connsiteY1788" fmla="*/ 11507923 h 12191991"/>
              <a:gd name="connsiteX1789" fmla="*/ 4847982 w 6858000"/>
              <a:gd name="connsiteY1789" fmla="*/ 11507923 h 12191991"/>
              <a:gd name="connsiteX1790" fmla="*/ 4847982 w 6858000"/>
              <a:gd name="connsiteY1790" fmla="*/ 11308254 h 12191991"/>
              <a:gd name="connsiteX1791" fmla="*/ 4644633 w 6858000"/>
              <a:gd name="connsiteY1791" fmla="*/ 11308254 h 12191991"/>
              <a:gd name="connsiteX1792" fmla="*/ 4644633 w 6858000"/>
              <a:gd name="connsiteY1792" fmla="*/ 11743591 h 12191991"/>
              <a:gd name="connsiteX1793" fmla="*/ 4847982 w 6858000"/>
              <a:gd name="connsiteY1793" fmla="*/ 11743591 h 12191991"/>
              <a:gd name="connsiteX1794" fmla="*/ 4847982 w 6858000"/>
              <a:gd name="connsiteY1794" fmla="*/ 11543923 h 12191991"/>
              <a:gd name="connsiteX1795" fmla="*/ 4644633 w 6858000"/>
              <a:gd name="connsiteY1795" fmla="*/ 11543923 h 12191991"/>
              <a:gd name="connsiteX1796" fmla="*/ 4644633 w 6858000"/>
              <a:gd name="connsiteY1796" fmla="*/ 11979260 h 12191991"/>
              <a:gd name="connsiteX1797" fmla="*/ 4847982 w 6858000"/>
              <a:gd name="connsiteY1797" fmla="*/ 11979260 h 12191991"/>
              <a:gd name="connsiteX1798" fmla="*/ 4847982 w 6858000"/>
              <a:gd name="connsiteY1798" fmla="*/ 11779591 h 12191991"/>
              <a:gd name="connsiteX1799" fmla="*/ 4644633 w 6858000"/>
              <a:gd name="connsiteY1799" fmla="*/ 11779591 h 12191991"/>
              <a:gd name="connsiteX1800" fmla="*/ 4405284 w 6858000"/>
              <a:gd name="connsiteY1800" fmla="*/ 431488 h 12191991"/>
              <a:gd name="connsiteX1801" fmla="*/ 4608633 w 6858000"/>
              <a:gd name="connsiteY1801" fmla="*/ 431488 h 12191991"/>
              <a:gd name="connsiteX1802" fmla="*/ 4608633 w 6858000"/>
              <a:gd name="connsiteY1802" fmla="*/ 231816 h 12191991"/>
              <a:gd name="connsiteX1803" fmla="*/ 4405284 w 6858000"/>
              <a:gd name="connsiteY1803" fmla="*/ 231816 h 12191991"/>
              <a:gd name="connsiteX1804" fmla="*/ 4405284 w 6858000"/>
              <a:gd name="connsiteY1804" fmla="*/ 667157 h 12191991"/>
              <a:gd name="connsiteX1805" fmla="*/ 4608633 w 6858000"/>
              <a:gd name="connsiteY1805" fmla="*/ 667157 h 12191991"/>
              <a:gd name="connsiteX1806" fmla="*/ 4608633 w 6858000"/>
              <a:gd name="connsiteY1806" fmla="*/ 467488 h 12191991"/>
              <a:gd name="connsiteX1807" fmla="*/ 4405284 w 6858000"/>
              <a:gd name="connsiteY1807" fmla="*/ 467488 h 12191991"/>
              <a:gd name="connsiteX1808" fmla="*/ 4405284 w 6858000"/>
              <a:gd name="connsiteY1808" fmla="*/ 902826 h 12191991"/>
              <a:gd name="connsiteX1809" fmla="*/ 4608633 w 6858000"/>
              <a:gd name="connsiteY1809" fmla="*/ 902826 h 12191991"/>
              <a:gd name="connsiteX1810" fmla="*/ 4608633 w 6858000"/>
              <a:gd name="connsiteY1810" fmla="*/ 703157 h 12191991"/>
              <a:gd name="connsiteX1811" fmla="*/ 4405284 w 6858000"/>
              <a:gd name="connsiteY1811" fmla="*/ 703157 h 12191991"/>
              <a:gd name="connsiteX1812" fmla="*/ 4405284 w 6858000"/>
              <a:gd name="connsiteY1812" fmla="*/ 1138495 h 12191991"/>
              <a:gd name="connsiteX1813" fmla="*/ 4608633 w 6858000"/>
              <a:gd name="connsiteY1813" fmla="*/ 1138495 h 12191991"/>
              <a:gd name="connsiteX1814" fmla="*/ 4608633 w 6858000"/>
              <a:gd name="connsiteY1814" fmla="*/ 938826 h 12191991"/>
              <a:gd name="connsiteX1815" fmla="*/ 4405284 w 6858000"/>
              <a:gd name="connsiteY1815" fmla="*/ 938826 h 12191991"/>
              <a:gd name="connsiteX1816" fmla="*/ 4405284 w 6858000"/>
              <a:gd name="connsiteY1816" fmla="*/ 1374164 h 12191991"/>
              <a:gd name="connsiteX1817" fmla="*/ 4608633 w 6858000"/>
              <a:gd name="connsiteY1817" fmla="*/ 1374164 h 12191991"/>
              <a:gd name="connsiteX1818" fmla="*/ 4608633 w 6858000"/>
              <a:gd name="connsiteY1818" fmla="*/ 1174495 h 12191991"/>
              <a:gd name="connsiteX1819" fmla="*/ 4405284 w 6858000"/>
              <a:gd name="connsiteY1819" fmla="*/ 1174495 h 12191991"/>
              <a:gd name="connsiteX1820" fmla="*/ 4405284 w 6858000"/>
              <a:gd name="connsiteY1820" fmla="*/ 1609833 h 12191991"/>
              <a:gd name="connsiteX1821" fmla="*/ 4608633 w 6858000"/>
              <a:gd name="connsiteY1821" fmla="*/ 1609833 h 12191991"/>
              <a:gd name="connsiteX1822" fmla="*/ 4608633 w 6858000"/>
              <a:gd name="connsiteY1822" fmla="*/ 1410164 h 12191991"/>
              <a:gd name="connsiteX1823" fmla="*/ 4405284 w 6858000"/>
              <a:gd name="connsiteY1823" fmla="*/ 1410164 h 12191991"/>
              <a:gd name="connsiteX1824" fmla="*/ 4405284 w 6858000"/>
              <a:gd name="connsiteY1824" fmla="*/ 1845502 h 12191991"/>
              <a:gd name="connsiteX1825" fmla="*/ 4608633 w 6858000"/>
              <a:gd name="connsiteY1825" fmla="*/ 1845502 h 12191991"/>
              <a:gd name="connsiteX1826" fmla="*/ 4608633 w 6858000"/>
              <a:gd name="connsiteY1826" fmla="*/ 1645833 h 12191991"/>
              <a:gd name="connsiteX1827" fmla="*/ 4405284 w 6858000"/>
              <a:gd name="connsiteY1827" fmla="*/ 1645833 h 12191991"/>
              <a:gd name="connsiteX1828" fmla="*/ 4405284 w 6858000"/>
              <a:gd name="connsiteY1828" fmla="*/ 2081171 h 12191991"/>
              <a:gd name="connsiteX1829" fmla="*/ 4608633 w 6858000"/>
              <a:gd name="connsiteY1829" fmla="*/ 2081171 h 12191991"/>
              <a:gd name="connsiteX1830" fmla="*/ 4608633 w 6858000"/>
              <a:gd name="connsiteY1830" fmla="*/ 1881502 h 12191991"/>
              <a:gd name="connsiteX1831" fmla="*/ 4405284 w 6858000"/>
              <a:gd name="connsiteY1831" fmla="*/ 1881502 h 12191991"/>
              <a:gd name="connsiteX1832" fmla="*/ 4405284 w 6858000"/>
              <a:gd name="connsiteY1832" fmla="*/ 2316840 h 12191991"/>
              <a:gd name="connsiteX1833" fmla="*/ 4608633 w 6858000"/>
              <a:gd name="connsiteY1833" fmla="*/ 2316840 h 12191991"/>
              <a:gd name="connsiteX1834" fmla="*/ 4608633 w 6858000"/>
              <a:gd name="connsiteY1834" fmla="*/ 2117171 h 12191991"/>
              <a:gd name="connsiteX1835" fmla="*/ 4405284 w 6858000"/>
              <a:gd name="connsiteY1835" fmla="*/ 2117171 h 12191991"/>
              <a:gd name="connsiteX1836" fmla="*/ 4405284 w 6858000"/>
              <a:gd name="connsiteY1836" fmla="*/ 2552509 h 12191991"/>
              <a:gd name="connsiteX1837" fmla="*/ 4608633 w 6858000"/>
              <a:gd name="connsiteY1837" fmla="*/ 2552509 h 12191991"/>
              <a:gd name="connsiteX1838" fmla="*/ 4608633 w 6858000"/>
              <a:gd name="connsiteY1838" fmla="*/ 2352840 h 12191991"/>
              <a:gd name="connsiteX1839" fmla="*/ 4405284 w 6858000"/>
              <a:gd name="connsiteY1839" fmla="*/ 2352840 h 12191991"/>
              <a:gd name="connsiteX1840" fmla="*/ 4405284 w 6858000"/>
              <a:gd name="connsiteY1840" fmla="*/ 2788178 h 12191991"/>
              <a:gd name="connsiteX1841" fmla="*/ 4608633 w 6858000"/>
              <a:gd name="connsiteY1841" fmla="*/ 2788178 h 12191991"/>
              <a:gd name="connsiteX1842" fmla="*/ 4608633 w 6858000"/>
              <a:gd name="connsiteY1842" fmla="*/ 2588509 h 12191991"/>
              <a:gd name="connsiteX1843" fmla="*/ 4405284 w 6858000"/>
              <a:gd name="connsiteY1843" fmla="*/ 2588509 h 12191991"/>
              <a:gd name="connsiteX1844" fmla="*/ 4405284 w 6858000"/>
              <a:gd name="connsiteY1844" fmla="*/ 3023847 h 12191991"/>
              <a:gd name="connsiteX1845" fmla="*/ 4608633 w 6858000"/>
              <a:gd name="connsiteY1845" fmla="*/ 3023847 h 12191991"/>
              <a:gd name="connsiteX1846" fmla="*/ 4608633 w 6858000"/>
              <a:gd name="connsiteY1846" fmla="*/ 2824178 h 12191991"/>
              <a:gd name="connsiteX1847" fmla="*/ 4405284 w 6858000"/>
              <a:gd name="connsiteY1847" fmla="*/ 2824178 h 12191991"/>
              <a:gd name="connsiteX1848" fmla="*/ 4405284 w 6858000"/>
              <a:gd name="connsiteY1848" fmla="*/ 3259516 h 12191991"/>
              <a:gd name="connsiteX1849" fmla="*/ 4608633 w 6858000"/>
              <a:gd name="connsiteY1849" fmla="*/ 3259516 h 12191991"/>
              <a:gd name="connsiteX1850" fmla="*/ 4608633 w 6858000"/>
              <a:gd name="connsiteY1850" fmla="*/ 3059847 h 12191991"/>
              <a:gd name="connsiteX1851" fmla="*/ 4405284 w 6858000"/>
              <a:gd name="connsiteY1851" fmla="*/ 3059847 h 12191991"/>
              <a:gd name="connsiteX1852" fmla="*/ 4405284 w 6858000"/>
              <a:gd name="connsiteY1852" fmla="*/ 3495185 h 12191991"/>
              <a:gd name="connsiteX1853" fmla="*/ 4608633 w 6858000"/>
              <a:gd name="connsiteY1853" fmla="*/ 3495185 h 12191991"/>
              <a:gd name="connsiteX1854" fmla="*/ 4608633 w 6858000"/>
              <a:gd name="connsiteY1854" fmla="*/ 3295516 h 12191991"/>
              <a:gd name="connsiteX1855" fmla="*/ 4405284 w 6858000"/>
              <a:gd name="connsiteY1855" fmla="*/ 3295516 h 12191991"/>
              <a:gd name="connsiteX1856" fmla="*/ 4405284 w 6858000"/>
              <a:gd name="connsiteY1856" fmla="*/ 3730854 h 12191991"/>
              <a:gd name="connsiteX1857" fmla="*/ 4608633 w 6858000"/>
              <a:gd name="connsiteY1857" fmla="*/ 3730854 h 12191991"/>
              <a:gd name="connsiteX1858" fmla="*/ 4608633 w 6858000"/>
              <a:gd name="connsiteY1858" fmla="*/ 3531185 h 12191991"/>
              <a:gd name="connsiteX1859" fmla="*/ 4405284 w 6858000"/>
              <a:gd name="connsiteY1859" fmla="*/ 3531185 h 12191991"/>
              <a:gd name="connsiteX1860" fmla="*/ 4405284 w 6858000"/>
              <a:gd name="connsiteY1860" fmla="*/ 3966523 h 12191991"/>
              <a:gd name="connsiteX1861" fmla="*/ 4608633 w 6858000"/>
              <a:gd name="connsiteY1861" fmla="*/ 3966523 h 12191991"/>
              <a:gd name="connsiteX1862" fmla="*/ 4608633 w 6858000"/>
              <a:gd name="connsiteY1862" fmla="*/ 3766854 h 12191991"/>
              <a:gd name="connsiteX1863" fmla="*/ 4405284 w 6858000"/>
              <a:gd name="connsiteY1863" fmla="*/ 3766854 h 12191991"/>
              <a:gd name="connsiteX1864" fmla="*/ 4405284 w 6858000"/>
              <a:gd name="connsiteY1864" fmla="*/ 4202192 h 12191991"/>
              <a:gd name="connsiteX1865" fmla="*/ 4608633 w 6858000"/>
              <a:gd name="connsiteY1865" fmla="*/ 4202192 h 12191991"/>
              <a:gd name="connsiteX1866" fmla="*/ 4608633 w 6858000"/>
              <a:gd name="connsiteY1866" fmla="*/ 4002523 h 12191991"/>
              <a:gd name="connsiteX1867" fmla="*/ 4405284 w 6858000"/>
              <a:gd name="connsiteY1867" fmla="*/ 4002523 h 12191991"/>
              <a:gd name="connsiteX1868" fmla="*/ 4405284 w 6858000"/>
              <a:gd name="connsiteY1868" fmla="*/ 4437861 h 12191991"/>
              <a:gd name="connsiteX1869" fmla="*/ 4608633 w 6858000"/>
              <a:gd name="connsiteY1869" fmla="*/ 4437861 h 12191991"/>
              <a:gd name="connsiteX1870" fmla="*/ 4608633 w 6858000"/>
              <a:gd name="connsiteY1870" fmla="*/ 4238192 h 12191991"/>
              <a:gd name="connsiteX1871" fmla="*/ 4405284 w 6858000"/>
              <a:gd name="connsiteY1871" fmla="*/ 4238192 h 12191991"/>
              <a:gd name="connsiteX1872" fmla="*/ 4405284 w 6858000"/>
              <a:gd name="connsiteY1872" fmla="*/ 4673530 h 12191991"/>
              <a:gd name="connsiteX1873" fmla="*/ 4608633 w 6858000"/>
              <a:gd name="connsiteY1873" fmla="*/ 4673530 h 12191991"/>
              <a:gd name="connsiteX1874" fmla="*/ 4608633 w 6858000"/>
              <a:gd name="connsiteY1874" fmla="*/ 4473861 h 12191991"/>
              <a:gd name="connsiteX1875" fmla="*/ 4405284 w 6858000"/>
              <a:gd name="connsiteY1875" fmla="*/ 4473861 h 12191991"/>
              <a:gd name="connsiteX1876" fmla="*/ 4405284 w 6858000"/>
              <a:gd name="connsiteY1876" fmla="*/ 4909199 h 12191991"/>
              <a:gd name="connsiteX1877" fmla="*/ 4608633 w 6858000"/>
              <a:gd name="connsiteY1877" fmla="*/ 4909199 h 12191991"/>
              <a:gd name="connsiteX1878" fmla="*/ 4608633 w 6858000"/>
              <a:gd name="connsiteY1878" fmla="*/ 4709530 h 12191991"/>
              <a:gd name="connsiteX1879" fmla="*/ 4405284 w 6858000"/>
              <a:gd name="connsiteY1879" fmla="*/ 4709530 h 12191991"/>
              <a:gd name="connsiteX1880" fmla="*/ 4405284 w 6858000"/>
              <a:gd name="connsiteY1880" fmla="*/ 5144868 h 12191991"/>
              <a:gd name="connsiteX1881" fmla="*/ 4608633 w 6858000"/>
              <a:gd name="connsiteY1881" fmla="*/ 5144868 h 12191991"/>
              <a:gd name="connsiteX1882" fmla="*/ 4608633 w 6858000"/>
              <a:gd name="connsiteY1882" fmla="*/ 4945199 h 12191991"/>
              <a:gd name="connsiteX1883" fmla="*/ 4405284 w 6858000"/>
              <a:gd name="connsiteY1883" fmla="*/ 4945199 h 12191991"/>
              <a:gd name="connsiteX1884" fmla="*/ 4405284 w 6858000"/>
              <a:gd name="connsiteY1884" fmla="*/ 5380537 h 12191991"/>
              <a:gd name="connsiteX1885" fmla="*/ 4608633 w 6858000"/>
              <a:gd name="connsiteY1885" fmla="*/ 5380537 h 12191991"/>
              <a:gd name="connsiteX1886" fmla="*/ 4608633 w 6858000"/>
              <a:gd name="connsiteY1886" fmla="*/ 5180868 h 12191991"/>
              <a:gd name="connsiteX1887" fmla="*/ 4405284 w 6858000"/>
              <a:gd name="connsiteY1887" fmla="*/ 5180868 h 12191991"/>
              <a:gd name="connsiteX1888" fmla="*/ 4405284 w 6858000"/>
              <a:gd name="connsiteY1888" fmla="*/ 5616206 h 12191991"/>
              <a:gd name="connsiteX1889" fmla="*/ 4608633 w 6858000"/>
              <a:gd name="connsiteY1889" fmla="*/ 5616206 h 12191991"/>
              <a:gd name="connsiteX1890" fmla="*/ 4608633 w 6858000"/>
              <a:gd name="connsiteY1890" fmla="*/ 5416537 h 12191991"/>
              <a:gd name="connsiteX1891" fmla="*/ 4405284 w 6858000"/>
              <a:gd name="connsiteY1891" fmla="*/ 5416537 h 12191991"/>
              <a:gd name="connsiteX1892" fmla="*/ 4405284 w 6858000"/>
              <a:gd name="connsiteY1892" fmla="*/ 5851875 h 12191991"/>
              <a:gd name="connsiteX1893" fmla="*/ 4608633 w 6858000"/>
              <a:gd name="connsiteY1893" fmla="*/ 5851875 h 12191991"/>
              <a:gd name="connsiteX1894" fmla="*/ 4608633 w 6858000"/>
              <a:gd name="connsiteY1894" fmla="*/ 5652206 h 12191991"/>
              <a:gd name="connsiteX1895" fmla="*/ 4405284 w 6858000"/>
              <a:gd name="connsiteY1895" fmla="*/ 5652206 h 12191991"/>
              <a:gd name="connsiteX1896" fmla="*/ 4405284 w 6858000"/>
              <a:gd name="connsiteY1896" fmla="*/ 6087544 h 12191991"/>
              <a:gd name="connsiteX1897" fmla="*/ 4608633 w 6858000"/>
              <a:gd name="connsiteY1897" fmla="*/ 6087544 h 12191991"/>
              <a:gd name="connsiteX1898" fmla="*/ 4608633 w 6858000"/>
              <a:gd name="connsiteY1898" fmla="*/ 5887875 h 12191991"/>
              <a:gd name="connsiteX1899" fmla="*/ 4405284 w 6858000"/>
              <a:gd name="connsiteY1899" fmla="*/ 5887875 h 12191991"/>
              <a:gd name="connsiteX1900" fmla="*/ 4405284 w 6858000"/>
              <a:gd name="connsiteY1900" fmla="*/ 6323213 h 12191991"/>
              <a:gd name="connsiteX1901" fmla="*/ 4608633 w 6858000"/>
              <a:gd name="connsiteY1901" fmla="*/ 6323213 h 12191991"/>
              <a:gd name="connsiteX1902" fmla="*/ 4608633 w 6858000"/>
              <a:gd name="connsiteY1902" fmla="*/ 6123544 h 12191991"/>
              <a:gd name="connsiteX1903" fmla="*/ 4405284 w 6858000"/>
              <a:gd name="connsiteY1903" fmla="*/ 6123544 h 12191991"/>
              <a:gd name="connsiteX1904" fmla="*/ 4405284 w 6858000"/>
              <a:gd name="connsiteY1904" fmla="*/ 6558880 h 12191991"/>
              <a:gd name="connsiteX1905" fmla="*/ 4608633 w 6858000"/>
              <a:gd name="connsiteY1905" fmla="*/ 6558880 h 12191991"/>
              <a:gd name="connsiteX1906" fmla="*/ 4608633 w 6858000"/>
              <a:gd name="connsiteY1906" fmla="*/ 6359212 h 12191991"/>
              <a:gd name="connsiteX1907" fmla="*/ 4405284 w 6858000"/>
              <a:gd name="connsiteY1907" fmla="*/ 6359212 h 12191991"/>
              <a:gd name="connsiteX1908" fmla="*/ 4405284 w 6858000"/>
              <a:gd name="connsiteY1908" fmla="*/ 6794548 h 12191991"/>
              <a:gd name="connsiteX1909" fmla="*/ 4608633 w 6858000"/>
              <a:gd name="connsiteY1909" fmla="*/ 6794548 h 12191991"/>
              <a:gd name="connsiteX1910" fmla="*/ 4608633 w 6858000"/>
              <a:gd name="connsiteY1910" fmla="*/ 6594880 h 12191991"/>
              <a:gd name="connsiteX1911" fmla="*/ 4405284 w 6858000"/>
              <a:gd name="connsiteY1911" fmla="*/ 6594880 h 12191991"/>
              <a:gd name="connsiteX1912" fmla="*/ 4405284 w 6858000"/>
              <a:gd name="connsiteY1912" fmla="*/ 7030218 h 12191991"/>
              <a:gd name="connsiteX1913" fmla="*/ 4608633 w 6858000"/>
              <a:gd name="connsiteY1913" fmla="*/ 7030218 h 12191991"/>
              <a:gd name="connsiteX1914" fmla="*/ 4608633 w 6858000"/>
              <a:gd name="connsiteY1914" fmla="*/ 6830548 h 12191991"/>
              <a:gd name="connsiteX1915" fmla="*/ 4405284 w 6858000"/>
              <a:gd name="connsiteY1915" fmla="*/ 6830548 h 12191991"/>
              <a:gd name="connsiteX1916" fmla="*/ 4405284 w 6858000"/>
              <a:gd name="connsiteY1916" fmla="*/ 7265887 h 12191991"/>
              <a:gd name="connsiteX1917" fmla="*/ 4608633 w 6858000"/>
              <a:gd name="connsiteY1917" fmla="*/ 7265887 h 12191991"/>
              <a:gd name="connsiteX1918" fmla="*/ 4608633 w 6858000"/>
              <a:gd name="connsiteY1918" fmla="*/ 7066216 h 12191991"/>
              <a:gd name="connsiteX1919" fmla="*/ 4405284 w 6858000"/>
              <a:gd name="connsiteY1919" fmla="*/ 7066216 h 12191991"/>
              <a:gd name="connsiteX1920" fmla="*/ 4405284 w 6858000"/>
              <a:gd name="connsiteY1920" fmla="*/ 7501556 h 12191991"/>
              <a:gd name="connsiteX1921" fmla="*/ 4608633 w 6858000"/>
              <a:gd name="connsiteY1921" fmla="*/ 7501556 h 12191991"/>
              <a:gd name="connsiteX1922" fmla="*/ 4608633 w 6858000"/>
              <a:gd name="connsiteY1922" fmla="*/ 7301889 h 12191991"/>
              <a:gd name="connsiteX1923" fmla="*/ 4405284 w 6858000"/>
              <a:gd name="connsiteY1923" fmla="*/ 7301889 h 12191991"/>
              <a:gd name="connsiteX1924" fmla="*/ 4405284 w 6858000"/>
              <a:gd name="connsiteY1924" fmla="*/ 7737224 h 12191991"/>
              <a:gd name="connsiteX1925" fmla="*/ 4608633 w 6858000"/>
              <a:gd name="connsiteY1925" fmla="*/ 7737224 h 12191991"/>
              <a:gd name="connsiteX1926" fmla="*/ 4608633 w 6858000"/>
              <a:gd name="connsiteY1926" fmla="*/ 7537556 h 12191991"/>
              <a:gd name="connsiteX1927" fmla="*/ 4405284 w 6858000"/>
              <a:gd name="connsiteY1927" fmla="*/ 7537556 h 12191991"/>
              <a:gd name="connsiteX1928" fmla="*/ 4405284 w 6858000"/>
              <a:gd name="connsiteY1928" fmla="*/ 7972894 h 12191991"/>
              <a:gd name="connsiteX1929" fmla="*/ 4608633 w 6858000"/>
              <a:gd name="connsiteY1929" fmla="*/ 7972894 h 12191991"/>
              <a:gd name="connsiteX1930" fmla="*/ 4608633 w 6858000"/>
              <a:gd name="connsiteY1930" fmla="*/ 7773226 h 12191991"/>
              <a:gd name="connsiteX1931" fmla="*/ 4405284 w 6858000"/>
              <a:gd name="connsiteY1931" fmla="*/ 7773226 h 12191991"/>
              <a:gd name="connsiteX1932" fmla="*/ 4405284 w 6858000"/>
              <a:gd name="connsiteY1932" fmla="*/ 8208560 h 12191991"/>
              <a:gd name="connsiteX1933" fmla="*/ 4608633 w 6858000"/>
              <a:gd name="connsiteY1933" fmla="*/ 8208560 h 12191991"/>
              <a:gd name="connsiteX1934" fmla="*/ 4608633 w 6858000"/>
              <a:gd name="connsiteY1934" fmla="*/ 8008890 h 12191991"/>
              <a:gd name="connsiteX1935" fmla="*/ 4405284 w 6858000"/>
              <a:gd name="connsiteY1935" fmla="*/ 8008890 h 12191991"/>
              <a:gd name="connsiteX1936" fmla="*/ 4405284 w 6858000"/>
              <a:gd name="connsiteY1936" fmla="*/ 8444229 h 12191991"/>
              <a:gd name="connsiteX1937" fmla="*/ 4608633 w 6858000"/>
              <a:gd name="connsiteY1937" fmla="*/ 8444229 h 12191991"/>
              <a:gd name="connsiteX1938" fmla="*/ 4608633 w 6858000"/>
              <a:gd name="connsiteY1938" fmla="*/ 8244560 h 12191991"/>
              <a:gd name="connsiteX1939" fmla="*/ 4405284 w 6858000"/>
              <a:gd name="connsiteY1939" fmla="*/ 8244560 h 12191991"/>
              <a:gd name="connsiteX1940" fmla="*/ 4405284 w 6858000"/>
              <a:gd name="connsiteY1940" fmla="*/ 8679895 h 12191991"/>
              <a:gd name="connsiteX1941" fmla="*/ 4608633 w 6858000"/>
              <a:gd name="connsiteY1941" fmla="*/ 8679895 h 12191991"/>
              <a:gd name="connsiteX1942" fmla="*/ 4608633 w 6858000"/>
              <a:gd name="connsiteY1942" fmla="*/ 8480228 h 12191991"/>
              <a:gd name="connsiteX1943" fmla="*/ 4405284 w 6858000"/>
              <a:gd name="connsiteY1943" fmla="*/ 8480228 h 12191991"/>
              <a:gd name="connsiteX1944" fmla="*/ 4405284 w 6858000"/>
              <a:gd name="connsiteY1944" fmla="*/ 8915565 h 12191991"/>
              <a:gd name="connsiteX1945" fmla="*/ 4608633 w 6858000"/>
              <a:gd name="connsiteY1945" fmla="*/ 8915565 h 12191991"/>
              <a:gd name="connsiteX1946" fmla="*/ 4608633 w 6858000"/>
              <a:gd name="connsiteY1946" fmla="*/ 8715895 h 12191991"/>
              <a:gd name="connsiteX1947" fmla="*/ 4405284 w 6858000"/>
              <a:gd name="connsiteY1947" fmla="*/ 8715895 h 12191991"/>
              <a:gd name="connsiteX1948" fmla="*/ 4405284 w 6858000"/>
              <a:gd name="connsiteY1948" fmla="*/ 9151235 h 12191991"/>
              <a:gd name="connsiteX1949" fmla="*/ 4608633 w 6858000"/>
              <a:gd name="connsiteY1949" fmla="*/ 9151235 h 12191991"/>
              <a:gd name="connsiteX1950" fmla="*/ 4608633 w 6858000"/>
              <a:gd name="connsiteY1950" fmla="*/ 8951565 h 12191991"/>
              <a:gd name="connsiteX1951" fmla="*/ 4405284 w 6858000"/>
              <a:gd name="connsiteY1951" fmla="*/ 8951565 h 12191991"/>
              <a:gd name="connsiteX1952" fmla="*/ 4405284 w 6858000"/>
              <a:gd name="connsiteY1952" fmla="*/ 9386903 h 12191991"/>
              <a:gd name="connsiteX1953" fmla="*/ 4608633 w 6858000"/>
              <a:gd name="connsiteY1953" fmla="*/ 9386903 h 12191991"/>
              <a:gd name="connsiteX1954" fmla="*/ 4608633 w 6858000"/>
              <a:gd name="connsiteY1954" fmla="*/ 9187234 h 12191991"/>
              <a:gd name="connsiteX1955" fmla="*/ 4405284 w 6858000"/>
              <a:gd name="connsiteY1955" fmla="*/ 9187234 h 12191991"/>
              <a:gd name="connsiteX1956" fmla="*/ 4405284 w 6858000"/>
              <a:gd name="connsiteY1956" fmla="*/ 9622571 h 12191991"/>
              <a:gd name="connsiteX1957" fmla="*/ 4608633 w 6858000"/>
              <a:gd name="connsiteY1957" fmla="*/ 9622571 h 12191991"/>
              <a:gd name="connsiteX1958" fmla="*/ 4608633 w 6858000"/>
              <a:gd name="connsiteY1958" fmla="*/ 9422903 h 12191991"/>
              <a:gd name="connsiteX1959" fmla="*/ 4405284 w 6858000"/>
              <a:gd name="connsiteY1959" fmla="*/ 9422903 h 12191991"/>
              <a:gd name="connsiteX1960" fmla="*/ 4405284 w 6858000"/>
              <a:gd name="connsiteY1960" fmla="*/ 9858240 h 12191991"/>
              <a:gd name="connsiteX1961" fmla="*/ 4608633 w 6858000"/>
              <a:gd name="connsiteY1961" fmla="*/ 9858240 h 12191991"/>
              <a:gd name="connsiteX1962" fmla="*/ 4608633 w 6858000"/>
              <a:gd name="connsiteY1962" fmla="*/ 9658571 h 12191991"/>
              <a:gd name="connsiteX1963" fmla="*/ 4405284 w 6858000"/>
              <a:gd name="connsiteY1963" fmla="*/ 9658571 h 12191991"/>
              <a:gd name="connsiteX1964" fmla="*/ 4405284 w 6858000"/>
              <a:gd name="connsiteY1964" fmla="*/ 10093908 h 12191991"/>
              <a:gd name="connsiteX1965" fmla="*/ 4608633 w 6858000"/>
              <a:gd name="connsiteY1965" fmla="*/ 10093908 h 12191991"/>
              <a:gd name="connsiteX1966" fmla="*/ 4608633 w 6858000"/>
              <a:gd name="connsiteY1966" fmla="*/ 9894240 h 12191991"/>
              <a:gd name="connsiteX1967" fmla="*/ 4405284 w 6858000"/>
              <a:gd name="connsiteY1967" fmla="*/ 9894240 h 12191991"/>
              <a:gd name="connsiteX1968" fmla="*/ 4405284 w 6858000"/>
              <a:gd name="connsiteY1968" fmla="*/ 10329579 h 12191991"/>
              <a:gd name="connsiteX1969" fmla="*/ 4608633 w 6858000"/>
              <a:gd name="connsiteY1969" fmla="*/ 10329579 h 12191991"/>
              <a:gd name="connsiteX1970" fmla="*/ 4608633 w 6858000"/>
              <a:gd name="connsiteY1970" fmla="*/ 10129911 h 12191991"/>
              <a:gd name="connsiteX1971" fmla="*/ 4405284 w 6858000"/>
              <a:gd name="connsiteY1971" fmla="*/ 10129911 h 12191991"/>
              <a:gd name="connsiteX1972" fmla="*/ 4405284 w 6858000"/>
              <a:gd name="connsiteY1972" fmla="*/ 10565248 h 12191991"/>
              <a:gd name="connsiteX1973" fmla="*/ 4608633 w 6858000"/>
              <a:gd name="connsiteY1973" fmla="*/ 10565248 h 12191991"/>
              <a:gd name="connsiteX1974" fmla="*/ 4608633 w 6858000"/>
              <a:gd name="connsiteY1974" fmla="*/ 10365579 h 12191991"/>
              <a:gd name="connsiteX1975" fmla="*/ 4405284 w 6858000"/>
              <a:gd name="connsiteY1975" fmla="*/ 10365579 h 12191991"/>
              <a:gd name="connsiteX1976" fmla="*/ 4405284 w 6858000"/>
              <a:gd name="connsiteY1976" fmla="*/ 10800917 h 12191991"/>
              <a:gd name="connsiteX1977" fmla="*/ 4608633 w 6858000"/>
              <a:gd name="connsiteY1977" fmla="*/ 10800917 h 12191991"/>
              <a:gd name="connsiteX1978" fmla="*/ 4608633 w 6858000"/>
              <a:gd name="connsiteY1978" fmla="*/ 10601248 h 12191991"/>
              <a:gd name="connsiteX1979" fmla="*/ 4405284 w 6858000"/>
              <a:gd name="connsiteY1979" fmla="*/ 10601248 h 12191991"/>
              <a:gd name="connsiteX1980" fmla="*/ 4405284 w 6858000"/>
              <a:gd name="connsiteY1980" fmla="*/ 11036585 h 12191991"/>
              <a:gd name="connsiteX1981" fmla="*/ 4608633 w 6858000"/>
              <a:gd name="connsiteY1981" fmla="*/ 11036585 h 12191991"/>
              <a:gd name="connsiteX1982" fmla="*/ 4608633 w 6858000"/>
              <a:gd name="connsiteY1982" fmla="*/ 10836917 h 12191991"/>
              <a:gd name="connsiteX1983" fmla="*/ 4405284 w 6858000"/>
              <a:gd name="connsiteY1983" fmla="*/ 10836917 h 12191991"/>
              <a:gd name="connsiteX1984" fmla="*/ 4405284 w 6858000"/>
              <a:gd name="connsiteY1984" fmla="*/ 11272254 h 12191991"/>
              <a:gd name="connsiteX1985" fmla="*/ 4608633 w 6858000"/>
              <a:gd name="connsiteY1985" fmla="*/ 11272254 h 12191991"/>
              <a:gd name="connsiteX1986" fmla="*/ 4608633 w 6858000"/>
              <a:gd name="connsiteY1986" fmla="*/ 11072585 h 12191991"/>
              <a:gd name="connsiteX1987" fmla="*/ 4405284 w 6858000"/>
              <a:gd name="connsiteY1987" fmla="*/ 11072585 h 12191991"/>
              <a:gd name="connsiteX1988" fmla="*/ 4405284 w 6858000"/>
              <a:gd name="connsiteY1988" fmla="*/ 11507923 h 12191991"/>
              <a:gd name="connsiteX1989" fmla="*/ 4608633 w 6858000"/>
              <a:gd name="connsiteY1989" fmla="*/ 11507923 h 12191991"/>
              <a:gd name="connsiteX1990" fmla="*/ 4608633 w 6858000"/>
              <a:gd name="connsiteY1990" fmla="*/ 11308254 h 12191991"/>
              <a:gd name="connsiteX1991" fmla="*/ 4405284 w 6858000"/>
              <a:gd name="connsiteY1991" fmla="*/ 11308254 h 12191991"/>
              <a:gd name="connsiteX1992" fmla="*/ 4405284 w 6858000"/>
              <a:gd name="connsiteY1992" fmla="*/ 11743591 h 12191991"/>
              <a:gd name="connsiteX1993" fmla="*/ 4608633 w 6858000"/>
              <a:gd name="connsiteY1993" fmla="*/ 11743591 h 12191991"/>
              <a:gd name="connsiteX1994" fmla="*/ 4608633 w 6858000"/>
              <a:gd name="connsiteY1994" fmla="*/ 11543923 h 12191991"/>
              <a:gd name="connsiteX1995" fmla="*/ 4405284 w 6858000"/>
              <a:gd name="connsiteY1995" fmla="*/ 11543923 h 12191991"/>
              <a:gd name="connsiteX1996" fmla="*/ 4405284 w 6858000"/>
              <a:gd name="connsiteY1996" fmla="*/ 11979260 h 12191991"/>
              <a:gd name="connsiteX1997" fmla="*/ 4608633 w 6858000"/>
              <a:gd name="connsiteY1997" fmla="*/ 11979260 h 12191991"/>
              <a:gd name="connsiteX1998" fmla="*/ 4608633 w 6858000"/>
              <a:gd name="connsiteY1998" fmla="*/ 11779591 h 12191991"/>
              <a:gd name="connsiteX1999" fmla="*/ 4405284 w 6858000"/>
              <a:gd name="connsiteY1999" fmla="*/ 11779591 h 12191991"/>
              <a:gd name="connsiteX2000" fmla="*/ 4165935 w 6858000"/>
              <a:gd name="connsiteY2000" fmla="*/ 431488 h 12191991"/>
              <a:gd name="connsiteX2001" fmla="*/ 4369284 w 6858000"/>
              <a:gd name="connsiteY2001" fmla="*/ 431488 h 12191991"/>
              <a:gd name="connsiteX2002" fmla="*/ 4369284 w 6858000"/>
              <a:gd name="connsiteY2002" fmla="*/ 231816 h 12191991"/>
              <a:gd name="connsiteX2003" fmla="*/ 4165935 w 6858000"/>
              <a:gd name="connsiteY2003" fmla="*/ 231816 h 12191991"/>
              <a:gd name="connsiteX2004" fmla="*/ 4165935 w 6858000"/>
              <a:gd name="connsiteY2004" fmla="*/ 667157 h 12191991"/>
              <a:gd name="connsiteX2005" fmla="*/ 4369284 w 6858000"/>
              <a:gd name="connsiteY2005" fmla="*/ 667157 h 12191991"/>
              <a:gd name="connsiteX2006" fmla="*/ 4369284 w 6858000"/>
              <a:gd name="connsiteY2006" fmla="*/ 467488 h 12191991"/>
              <a:gd name="connsiteX2007" fmla="*/ 4165935 w 6858000"/>
              <a:gd name="connsiteY2007" fmla="*/ 467488 h 12191991"/>
              <a:gd name="connsiteX2008" fmla="*/ 4165935 w 6858000"/>
              <a:gd name="connsiteY2008" fmla="*/ 902826 h 12191991"/>
              <a:gd name="connsiteX2009" fmla="*/ 4369284 w 6858000"/>
              <a:gd name="connsiteY2009" fmla="*/ 902826 h 12191991"/>
              <a:gd name="connsiteX2010" fmla="*/ 4369284 w 6858000"/>
              <a:gd name="connsiteY2010" fmla="*/ 703157 h 12191991"/>
              <a:gd name="connsiteX2011" fmla="*/ 4165935 w 6858000"/>
              <a:gd name="connsiteY2011" fmla="*/ 703157 h 12191991"/>
              <a:gd name="connsiteX2012" fmla="*/ 4165935 w 6858000"/>
              <a:gd name="connsiteY2012" fmla="*/ 1138495 h 12191991"/>
              <a:gd name="connsiteX2013" fmla="*/ 4369284 w 6858000"/>
              <a:gd name="connsiteY2013" fmla="*/ 1138495 h 12191991"/>
              <a:gd name="connsiteX2014" fmla="*/ 4369284 w 6858000"/>
              <a:gd name="connsiteY2014" fmla="*/ 938826 h 12191991"/>
              <a:gd name="connsiteX2015" fmla="*/ 4165935 w 6858000"/>
              <a:gd name="connsiteY2015" fmla="*/ 938826 h 12191991"/>
              <a:gd name="connsiteX2016" fmla="*/ 4165935 w 6858000"/>
              <a:gd name="connsiteY2016" fmla="*/ 1374164 h 12191991"/>
              <a:gd name="connsiteX2017" fmla="*/ 4369284 w 6858000"/>
              <a:gd name="connsiteY2017" fmla="*/ 1374164 h 12191991"/>
              <a:gd name="connsiteX2018" fmla="*/ 4369284 w 6858000"/>
              <a:gd name="connsiteY2018" fmla="*/ 1174495 h 12191991"/>
              <a:gd name="connsiteX2019" fmla="*/ 4165935 w 6858000"/>
              <a:gd name="connsiteY2019" fmla="*/ 1174495 h 12191991"/>
              <a:gd name="connsiteX2020" fmla="*/ 4165935 w 6858000"/>
              <a:gd name="connsiteY2020" fmla="*/ 1609833 h 12191991"/>
              <a:gd name="connsiteX2021" fmla="*/ 4369284 w 6858000"/>
              <a:gd name="connsiteY2021" fmla="*/ 1609833 h 12191991"/>
              <a:gd name="connsiteX2022" fmla="*/ 4369284 w 6858000"/>
              <a:gd name="connsiteY2022" fmla="*/ 1410164 h 12191991"/>
              <a:gd name="connsiteX2023" fmla="*/ 4165935 w 6858000"/>
              <a:gd name="connsiteY2023" fmla="*/ 1410164 h 12191991"/>
              <a:gd name="connsiteX2024" fmla="*/ 4165935 w 6858000"/>
              <a:gd name="connsiteY2024" fmla="*/ 1845502 h 12191991"/>
              <a:gd name="connsiteX2025" fmla="*/ 4369284 w 6858000"/>
              <a:gd name="connsiteY2025" fmla="*/ 1845502 h 12191991"/>
              <a:gd name="connsiteX2026" fmla="*/ 4369284 w 6858000"/>
              <a:gd name="connsiteY2026" fmla="*/ 1645833 h 12191991"/>
              <a:gd name="connsiteX2027" fmla="*/ 4165935 w 6858000"/>
              <a:gd name="connsiteY2027" fmla="*/ 1645833 h 12191991"/>
              <a:gd name="connsiteX2028" fmla="*/ 4165935 w 6858000"/>
              <a:gd name="connsiteY2028" fmla="*/ 2081171 h 12191991"/>
              <a:gd name="connsiteX2029" fmla="*/ 4369284 w 6858000"/>
              <a:gd name="connsiteY2029" fmla="*/ 2081171 h 12191991"/>
              <a:gd name="connsiteX2030" fmla="*/ 4369284 w 6858000"/>
              <a:gd name="connsiteY2030" fmla="*/ 1881502 h 12191991"/>
              <a:gd name="connsiteX2031" fmla="*/ 4165935 w 6858000"/>
              <a:gd name="connsiteY2031" fmla="*/ 1881502 h 12191991"/>
              <a:gd name="connsiteX2032" fmla="*/ 4165935 w 6858000"/>
              <a:gd name="connsiteY2032" fmla="*/ 2316840 h 12191991"/>
              <a:gd name="connsiteX2033" fmla="*/ 4369284 w 6858000"/>
              <a:gd name="connsiteY2033" fmla="*/ 2316840 h 12191991"/>
              <a:gd name="connsiteX2034" fmla="*/ 4369284 w 6858000"/>
              <a:gd name="connsiteY2034" fmla="*/ 2117171 h 12191991"/>
              <a:gd name="connsiteX2035" fmla="*/ 4165935 w 6858000"/>
              <a:gd name="connsiteY2035" fmla="*/ 2117171 h 12191991"/>
              <a:gd name="connsiteX2036" fmla="*/ 4165935 w 6858000"/>
              <a:gd name="connsiteY2036" fmla="*/ 2552509 h 12191991"/>
              <a:gd name="connsiteX2037" fmla="*/ 4369284 w 6858000"/>
              <a:gd name="connsiteY2037" fmla="*/ 2552509 h 12191991"/>
              <a:gd name="connsiteX2038" fmla="*/ 4369284 w 6858000"/>
              <a:gd name="connsiteY2038" fmla="*/ 2352840 h 12191991"/>
              <a:gd name="connsiteX2039" fmla="*/ 4165935 w 6858000"/>
              <a:gd name="connsiteY2039" fmla="*/ 2352840 h 12191991"/>
              <a:gd name="connsiteX2040" fmla="*/ 4165935 w 6858000"/>
              <a:gd name="connsiteY2040" fmla="*/ 2788178 h 12191991"/>
              <a:gd name="connsiteX2041" fmla="*/ 4369284 w 6858000"/>
              <a:gd name="connsiteY2041" fmla="*/ 2788178 h 12191991"/>
              <a:gd name="connsiteX2042" fmla="*/ 4369284 w 6858000"/>
              <a:gd name="connsiteY2042" fmla="*/ 2588509 h 12191991"/>
              <a:gd name="connsiteX2043" fmla="*/ 4165935 w 6858000"/>
              <a:gd name="connsiteY2043" fmla="*/ 2588509 h 12191991"/>
              <a:gd name="connsiteX2044" fmla="*/ 4165935 w 6858000"/>
              <a:gd name="connsiteY2044" fmla="*/ 3023847 h 12191991"/>
              <a:gd name="connsiteX2045" fmla="*/ 4369284 w 6858000"/>
              <a:gd name="connsiteY2045" fmla="*/ 3023847 h 12191991"/>
              <a:gd name="connsiteX2046" fmla="*/ 4369284 w 6858000"/>
              <a:gd name="connsiteY2046" fmla="*/ 2824178 h 12191991"/>
              <a:gd name="connsiteX2047" fmla="*/ 4165935 w 6858000"/>
              <a:gd name="connsiteY2047" fmla="*/ 2824178 h 12191991"/>
              <a:gd name="connsiteX2048" fmla="*/ 4165935 w 6858000"/>
              <a:gd name="connsiteY2048" fmla="*/ 3259516 h 12191991"/>
              <a:gd name="connsiteX2049" fmla="*/ 4369284 w 6858000"/>
              <a:gd name="connsiteY2049" fmla="*/ 3259516 h 12191991"/>
              <a:gd name="connsiteX2050" fmla="*/ 4369284 w 6858000"/>
              <a:gd name="connsiteY2050" fmla="*/ 3059847 h 12191991"/>
              <a:gd name="connsiteX2051" fmla="*/ 4165935 w 6858000"/>
              <a:gd name="connsiteY2051" fmla="*/ 3059847 h 12191991"/>
              <a:gd name="connsiteX2052" fmla="*/ 4165935 w 6858000"/>
              <a:gd name="connsiteY2052" fmla="*/ 3495185 h 12191991"/>
              <a:gd name="connsiteX2053" fmla="*/ 4369284 w 6858000"/>
              <a:gd name="connsiteY2053" fmla="*/ 3495185 h 12191991"/>
              <a:gd name="connsiteX2054" fmla="*/ 4369284 w 6858000"/>
              <a:gd name="connsiteY2054" fmla="*/ 3295516 h 12191991"/>
              <a:gd name="connsiteX2055" fmla="*/ 4165935 w 6858000"/>
              <a:gd name="connsiteY2055" fmla="*/ 3295516 h 12191991"/>
              <a:gd name="connsiteX2056" fmla="*/ 4165935 w 6858000"/>
              <a:gd name="connsiteY2056" fmla="*/ 3730854 h 12191991"/>
              <a:gd name="connsiteX2057" fmla="*/ 4369284 w 6858000"/>
              <a:gd name="connsiteY2057" fmla="*/ 3730854 h 12191991"/>
              <a:gd name="connsiteX2058" fmla="*/ 4369284 w 6858000"/>
              <a:gd name="connsiteY2058" fmla="*/ 3531185 h 12191991"/>
              <a:gd name="connsiteX2059" fmla="*/ 4165935 w 6858000"/>
              <a:gd name="connsiteY2059" fmla="*/ 3531185 h 12191991"/>
              <a:gd name="connsiteX2060" fmla="*/ 4165935 w 6858000"/>
              <a:gd name="connsiteY2060" fmla="*/ 3966523 h 12191991"/>
              <a:gd name="connsiteX2061" fmla="*/ 4369284 w 6858000"/>
              <a:gd name="connsiteY2061" fmla="*/ 3966523 h 12191991"/>
              <a:gd name="connsiteX2062" fmla="*/ 4369284 w 6858000"/>
              <a:gd name="connsiteY2062" fmla="*/ 3766854 h 12191991"/>
              <a:gd name="connsiteX2063" fmla="*/ 4165935 w 6858000"/>
              <a:gd name="connsiteY2063" fmla="*/ 3766854 h 12191991"/>
              <a:gd name="connsiteX2064" fmla="*/ 4165935 w 6858000"/>
              <a:gd name="connsiteY2064" fmla="*/ 4202192 h 12191991"/>
              <a:gd name="connsiteX2065" fmla="*/ 4369284 w 6858000"/>
              <a:gd name="connsiteY2065" fmla="*/ 4202192 h 12191991"/>
              <a:gd name="connsiteX2066" fmla="*/ 4369284 w 6858000"/>
              <a:gd name="connsiteY2066" fmla="*/ 4002523 h 12191991"/>
              <a:gd name="connsiteX2067" fmla="*/ 4165935 w 6858000"/>
              <a:gd name="connsiteY2067" fmla="*/ 4002523 h 12191991"/>
              <a:gd name="connsiteX2068" fmla="*/ 4165935 w 6858000"/>
              <a:gd name="connsiteY2068" fmla="*/ 4437861 h 12191991"/>
              <a:gd name="connsiteX2069" fmla="*/ 4369284 w 6858000"/>
              <a:gd name="connsiteY2069" fmla="*/ 4437861 h 12191991"/>
              <a:gd name="connsiteX2070" fmla="*/ 4369284 w 6858000"/>
              <a:gd name="connsiteY2070" fmla="*/ 4238192 h 12191991"/>
              <a:gd name="connsiteX2071" fmla="*/ 4165935 w 6858000"/>
              <a:gd name="connsiteY2071" fmla="*/ 4238192 h 12191991"/>
              <a:gd name="connsiteX2072" fmla="*/ 4165935 w 6858000"/>
              <a:gd name="connsiteY2072" fmla="*/ 4673530 h 12191991"/>
              <a:gd name="connsiteX2073" fmla="*/ 4369284 w 6858000"/>
              <a:gd name="connsiteY2073" fmla="*/ 4673530 h 12191991"/>
              <a:gd name="connsiteX2074" fmla="*/ 4369284 w 6858000"/>
              <a:gd name="connsiteY2074" fmla="*/ 4473861 h 12191991"/>
              <a:gd name="connsiteX2075" fmla="*/ 4165935 w 6858000"/>
              <a:gd name="connsiteY2075" fmla="*/ 4473861 h 12191991"/>
              <a:gd name="connsiteX2076" fmla="*/ 4165935 w 6858000"/>
              <a:gd name="connsiteY2076" fmla="*/ 4909199 h 12191991"/>
              <a:gd name="connsiteX2077" fmla="*/ 4369284 w 6858000"/>
              <a:gd name="connsiteY2077" fmla="*/ 4909199 h 12191991"/>
              <a:gd name="connsiteX2078" fmla="*/ 4369284 w 6858000"/>
              <a:gd name="connsiteY2078" fmla="*/ 4709530 h 12191991"/>
              <a:gd name="connsiteX2079" fmla="*/ 4165935 w 6858000"/>
              <a:gd name="connsiteY2079" fmla="*/ 4709530 h 12191991"/>
              <a:gd name="connsiteX2080" fmla="*/ 4165935 w 6858000"/>
              <a:gd name="connsiteY2080" fmla="*/ 5144868 h 12191991"/>
              <a:gd name="connsiteX2081" fmla="*/ 4369284 w 6858000"/>
              <a:gd name="connsiteY2081" fmla="*/ 5144868 h 12191991"/>
              <a:gd name="connsiteX2082" fmla="*/ 4369284 w 6858000"/>
              <a:gd name="connsiteY2082" fmla="*/ 4945199 h 12191991"/>
              <a:gd name="connsiteX2083" fmla="*/ 4165935 w 6858000"/>
              <a:gd name="connsiteY2083" fmla="*/ 4945199 h 12191991"/>
              <a:gd name="connsiteX2084" fmla="*/ 4165935 w 6858000"/>
              <a:gd name="connsiteY2084" fmla="*/ 5380537 h 12191991"/>
              <a:gd name="connsiteX2085" fmla="*/ 4369284 w 6858000"/>
              <a:gd name="connsiteY2085" fmla="*/ 5380537 h 12191991"/>
              <a:gd name="connsiteX2086" fmla="*/ 4369284 w 6858000"/>
              <a:gd name="connsiteY2086" fmla="*/ 5180868 h 12191991"/>
              <a:gd name="connsiteX2087" fmla="*/ 4165935 w 6858000"/>
              <a:gd name="connsiteY2087" fmla="*/ 5180868 h 12191991"/>
              <a:gd name="connsiteX2088" fmla="*/ 4165935 w 6858000"/>
              <a:gd name="connsiteY2088" fmla="*/ 5616206 h 12191991"/>
              <a:gd name="connsiteX2089" fmla="*/ 4369284 w 6858000"/>
              <a:gd name="connsiteY2089" fmla="*/ 5616206 h 12191991"/>
              <a:gd name="connsiteX2090" fmla="*/ 4369284 w 6858000"/>
              <a:gd name="connsiteY2090" fmla="*/ 5416537 h 12191991"/>
              <a:gd name="connsiteX2091" fmla="*/ 4165935 w 6858000"/>
              <a:gd name="connsiteY2091" fmla="*/ 5416537 h 12191991"/>
              <a:gd name="connsiteX2092" fmla="*/ 4165935 w 6858000"/>
              <a:gd name="connsiteY2092" fmla="*/ 5851875 h 12191991"/>
              <a:gd name="connsiteX2093" fmla="*/ 4369284 w 6858000"/>
              <a:gd name="connsiteY2093" fmla="*/ 5851875 h 12191991"/>
              <a:gd name="connsiteX2094" fmla="*/ 4369284 w 6858000"/>
              <a:gd name="connsiteY2094" fmla="*/ 5652206 h 12191991"/>
              <a:gd name="connsiteX2095" fmla="*/ 4165935 w 6858000"/>
              <a:gd name="connsiteY2095" fmla="*/ 5652206 h 12191991"/>
              <a:gd name="connsiteX2096" fmla="*/ 4165935 w 6858000"/>
              <a:gd name="connsiteY2096" fmla="*/ 6087544 h 12191991"/>
              <a:gd name="connsiteX2097" fmla="*/ 4369284 w 6858000"/>
              <a:gd name="connsiteY2097" fmla="*/ 6087544 h 12191991"/>
              <a:gd name="connsiteX2098" fmla="*/ 4369284 w 6858000"/>
              <a:gd name="connsiteY2098" fmla="*/ 5887875 h 12191991"/>
              <a:gd name="connsiteX2099" fmla="*/ 4165935 w 6858000"/>
              <a:gd name="connsiteY2099" fmla="*/ 5887875 h 12191991"/>
              <a:gd name="connsiteX2100" fmla="*/ 4165935 w 6858000"/>
              <a:gd name="connsiteY2100" fmla="*/ 6323213 h 12191991"/>
              <a:gd name="connsiteX2101" fmla="*/ 4369284 w 6858000"/>
              <a:gd name="connsiteY2101" fmla="*/ 6323213 h 12191991"/>
              <a:gd name="connsiteX2102" fmla="*/ 4369284 w 6858000"/>
              <a:gd name="connsiteY2102" fmla="*/ 6123544 h 12191991"/>
              <a:gd name="connsiteX2103" fmla="*/ 4165935 w 6858000"/>
              <a:gd name="connsiteY2103" fmla="*/ 6123544 h 12191991"/>
              <a:gd name="connsiteX2104" fmla="*/ 4165935 w 6858000"/>
              <a:gd name="connsiteY2104" fmla="*/ 6558880 h 12191991"/>
              <a:gd name="connsiteX2105" fmla="*/ 4369284 w 6858000"/>
              <a:gd name="connsiteY2105" fmla="*/ 6558880 h 12191991"/>
              <a:gd name="connsiteX2106" fmla="*/ 4369284 w 6858000"/>
              <a:gd name="connsiteY2106" fmla="*/ 6359212 h 12191991"/>
              <a:gd name="connsiteX2107" fmla="*/ 4165935 w 6858000"/>
              <a:gd name="connsiteY2107" fmla="*/ 6359212 h 12191991"/>
              <a:gd name="connsiteX2108" fmla="*/ 4165935 w 6858000"/>
              <a:gd name="connsiteY2108" fmla="*/ 6794548 h 12191991"/>
              <a:gd name="connsiteX2109" fmla="*/ 4369284 w 6858000"/>
              <a:gd name="connsiteY2109" fmla="*/ 6794548 h 12191991"/>
              <a:gd name="connsiteX2110" fmla="*/ 4369284 w 6858000"/>
              <a:gd name="connsiteY2110" fmla="*/ 6594880 h 12191991"/>
              <a:gd name="connsiteX2111" fmla="*/ 4165935 w 6858000"/>
              <a:gd name="connsiteY2111" fmla="*/ 6594880 h 12191991"/>
              <a:gd name="connsiteX2112" fmla="*/ 4165935 w 6858000"/>
              <a:gd name="connsiteY2112" fmla="*/ 7030218 h 12191991"/>
              <a:gd name="connsiteX2113" fmla="*/ 4369284 w 6858000"/>
              <a:gd name="connsiteY2113" fmla="*/ 7030218 h 12191991"/>
              <a:gd name="connsiteX2114" fmla="*/ 4369284 w 6858000"/>
              <a:gd name="connsiteY2114" fmla="*/ 6830548 h 12191991"/>
              <a:gd name="connsiteX2115" fmla="*/ 4165935 w 6858000"/>
              <a:gd name="connsiteY2115" fmla="*/ 6830548 h 12191991"/>
              <a:gd name="connsiteX2116" fmla="*/ 4165935 w 6858000"/>
              <a:gd name="connsiteY2116" fmla="*/ 7265887 h 12191991"/>
              <a:gd name="connsiteX2117" fmla="*/ 4369284 w 6858000"/>
              <a:gd name="connsiteY2117" fmla="*/ 7265887 h 12191991"/>
              <a:gd name="connsiteX2118" fmla="*/ 4369284 w 6858000"/>
              <a:gd name="connsiteY2118" fmla="*/ 7066216 h 12191991"/>
              <a:gd name="connsiteX2119" fmla="*/ 4165935 w 6858000"/>
              <a:gd name="connsiteY2119" fmla="*/ 7066216 h 12191991"/>
              <a:gd name="connsiteX2120" fmla="*/ 4165935 w 6858000"/>
              <a:gd name="connsiteY2120" fmla="*/ 7501556 h 12191991"/>
              <a:gd name="connsiteX2121" fmla="*/ 4369284 w 6858000"/>
              <a:gd name="connsiteY2121" fmla="*/ 7501556 h 12191991"/>
              <a:gd name="connsiteX2122" fmla="*/ 4369284 w 6858000"/>
              <a:gd name="connsiteY2122" fmla="*/ 7301889 h 12191991"/>
              <a:gd name="connsiteX2123" fmla="*/ 4165935 w 6858000"/>
              <a:gd name="connsiteY2123" fmla="*/ 7301889 h 12191991"/>
              <a:gd name="connsiteX2124" fmla="*/ 4165935 w 6858000"/>
              <a:gd name="connsiteY2124" fmla="*/ 7737224 h 12191991"/>
              <a:gd name="connsiteX2125" fmla="*/ 4369284 w 6858000"/>
              <a:gd name="connsiteY2125" fmla="*/ 7737224 h 12191991"/>
              <a:gd name="connsiteX2126" fmla="*/ 4369284 w 6858000"/>
              <a:gd name="connsiteY2126" fmla="*/ 7537556 h 12191991"/>
              <a:gd name="connsiteX2127" fmla="*/ 4165935 w 6858000"/>
              <a:gd name="connsiteY2127" fmla="*/ 7537556 h 12191991"/>
              <a:gd name="connsiteX2128" fmla="*/ 4165935 w 6858000"/>
              <a:gd name="connsiteY2128" fmla="*/ 7972894 h 12191991"/>
              <a:gd name="connsiteX2129" fmla="*/ 4369284 w 6858000"/>
              <a:gd name="connsiteY2129" fmla="*/ 7972894 h 12191991"/>
              <a:gd name="connsiteX2130" fmla="*/ 4369284 w 6858000"/>
              <a:gd name="connsiteY2130" fmla="*/ 7773226 h 12191991"/>
              <a:gd name="connsiteX2131" fmla="*/ 4165935 w 6858000"/>
              <a:gd name="connsiteY2131" fmla="*/ 7773226 h 12191991"/>
              <a:gd name="connsiteX2132" fmla="*/ 4165935 w 6858000"/>
              <a:gd name="connsiteY2132" fmla="*/ 8208560 h 12191991"/>
              <a:gd name="connsiteX2133" fmla="*/ 4369284 w 6858000"/>
              <a:gd name="connsiteY2133" fmla="*/ 8208560 h 12191991"/>
              <a:gd name="connsiteX2134" fmla="*/ 4369284 w 6858000"/>
              <a:gd name="connsiteY2134" fmla="*/ 8008890 h 12191991"/>
              <a:gd name="connsiteX2135" fmla="*/ 4165935 w 6858000"/>
              <a:gd name="connsiteY2135" fmla="*/ 8008890 h 12191991"/>
              <a:gd name="connsiteX2136" fmla="*/ 4165935 w 6858000"/>
              <a:gd name="connsiteY2136" fmla="*/ 8444229 h 12191991"/>
              <a:gd name="connsiteX2137" fmla="*/ 4369284 w 6858000"/>
              <a:gd name="connsiteY2137" fmla="*/ 8444229 h 12191991"/>
              <a:gd name="connsiteX2138" fmla="*/ 4369284 w 6858000"/>
              <a:gd name="connsiteY2138" fmla="*/ 8244560 h 12191991"/>
              <a:gd name="connsiteX2139" fmla="*/ 4165935 w 6858000"/>
              <a:gd name="connsiteY2139" fmla="*/ 8244560 h 12191991"/>
              <a:gd name="connsiteX2140" fmla="*/ 4165935 w 6858000"/>
              <a:gd name="connsiteY2140" fmla="*/ 8679895 h 12191991"/>
              <a:gd name="connsiteX2141" fmla="*/ 4369284 w 6858000"/>
              <a:gd name="connsiteY2141" fmla="*/ 8679895 h 12191991"/>
              <a:gd name="connsiteX2142" fmla="*/ 4369284 w 6858000"/>
              <a:gd name="connsiteY2142" fmla="*/ 8480228 h 12191991"/>
              <a:gd name="connsiteX2143" fmla="*/ 4165935 w 6858000"/>
              <a:gd name="connsiteY2143" fmla="*/ 8480228 h 12191991"/>
              <a:gd name="connsiteX2144" fmla="*/ 4165935 w 6858000"/>
              <a:gd name="connsiteY2144" fmla="*/ 8915565 h 12191991"/>
              <a:gd name="connsiteX2145" fmla="*/ 4369284 w 6858000"/>
              <a:gd name="connsiteY2145" fmla="*/ 8915565 h 12191991"/>
              <a:gd name="connsiteX2146" fmla="*/ 4369284 w 6858000"/>
              <a:gd name="connsiteY2146" fmla="*/ 8715895 h 12191991"/>
              <a:gd name="connsiteX2147" fmla="*/ 4165935 w 6858000"/>
              <a:gd name="connsiteY2147" fmla="*/ 8715895 h 12191991"/>
              <a:gd name="connsiteX2148" fmla="*/ 4165935 w 6858000"/>
              <a:gd name="connsiteY2148" fmla="*/ 9151235 h 12191991"/>
              <a:gd name="connsiteX2149" fmla="*/ 4369284 w 6858000"/>
              <a:gd name="connsiteY2149" fmla="*/ 9151235 h 12191991"/>
              <a:gd name="connsiteX2150" fmla="*/ 4369284 w 6858000"/>
              <a:gd name="connsiteY2150" fmla="*/ 8951565 h 12191991"/>
              <a:gd name="connsiteX2151" fmla="*/ 4165935 w 6858000"/>
              <a:gd name="connsiteY2151" fmla="*/ 8951565 h 12191991"/>
              <a:gd name="connsiteX2152" fmla="*/ 4165935 w 6858000"/>
              <a:gd name="connsiteY2152" fmla="*/ 9386903 h 12191991"/>
              <a:gd name="connsiteX2153" fmla="*/ 4369284 w 6858000"/>
              <a:gd name="connsiteY2153" fmla="*/ 9386903 h 12191991"/>
              <a:gd name="connsiteX2154" fmla="*/ 4369284 w 6858000"/>
              <a:gd name="connsiteY2154" fmla="*/ 9187234 h 12191991"/>
              <a:gd name="connsiteX2155" fmla="*/ 4165935 w 6858000"/>
              <a:gd name="connsiteY2155" fmla="*/ 9187234 h 12191991"/>
              <a:gd name="connsiteX2156" fmla="*/ 4165935 w 6858000"/>
              <a:gd name="connsiteY2156" fmla="*/ 9622571 h 12191991"/>
              <a:gd name="connsiteX2157" fmla="*/ 4369284 w 6858000"/>
              <a:gd name="connsiteY2157" fmla="*/ 9622571 h 12191991"/>
              <a:gd name="connsiteX2158" fmla="*/ 4369284 w 6858000"/>
              <a:gd name="connsiteY2158" fmla="*/ 9422903 h 12191991"/>
              <a:gd name="connsiteX2159" fmla="*/ 4165935 w 6858000"/>
              <a:gd name="connsiteY2159" fmla="*/ 9422903 h 12191991"/>
              <a:gd name="connsiteX2160" fmla="*/ 4165935 w 6858000"/>
              <a:gd name="connsiteY2160" fmla="*/ 9858240 h 12191991"/>
              <a:gd name="connsiteX2161" fmla="*/ 4369284 w 6858000"/>
              <a:gd name="connsiteY2161" fmla="*/ 9858240 h 12191991"/>
              <a:gd name="connsiteX2162" fmla="*/ 4369284 w 6858000"/>
              <a:gd name="connsiteY2162" fmla="*/ 9658571 h 12191991"/>
              <a:gd name="connsiteX2163" fmla="*/ 4165935 w 6858000"/>
              <a:gd name="connsiteY2163" fmla="*/ 9658571 h 12191991"/>
              <a:gd name="connsiteX2164" fmla="*/ 4165935 w 6858000"/>
              <a:gd name="connsiteY2164" fmla="*/ 10093908 h 12191991"/>
              <a:gd name="connsiteX2165" fmla="*/ 4369284 w 6858000"/>
              <a:gd name="connsiteY2165" fmla="*/ 10093908 h 12191991"/>
              <a:gd name="connsiteX2166" fmla="*/ 4369284 w 6858000"/>
              <a:gd name="connsiteY2166" fmla="*/ 9894240 h 12191991"/>
              <a:gd name="connsiteX2167" fmla="*/ 4165935 w 6858000"/>
              <a:gd name="connsiteY2167" fmla="*/ 9894240 h 12191991"/>
              <a:gd name="connsiteX2168" fmla="*/ 4165935 w 6858000"/>
              <a:gd name="connsiteY2168" fmla="*/ 10329579 h 12191991"/>
              <a:gd name="connsiteX2169" fmla="*/ 4369284 w 6858000"/>
              <a:gd name="connsiteY2169" fmla="*/ 10329579 h 12191991"/>
              <a:gd name="connsiteX2170" fmla="*/ 4369284 w 6858000"/>
              <a:gd name="connsiteY2170" fmla="*/ 10129911 h 12191991"/>
              <a:gd name="connsiteX2171" fmla="*/ 4165935 w 6858000"/>
              <a:gd name="connsiteY2171" fmla="*/ 10129911 h 12191991"/>
              <a:gd name="connsiteX2172" fmla="*/ 4165935 w 6858000"/>
              <a:gd name="connsiteY2172" fmla="*/ 10565248 h 12191991"/>
              <a:gd name="connsiteX2173" fmla="*/ 4369284 w 6858000"/>
              <a:gd name="connsiteY2173" fmla="*/ 10565248 h 12191991"/>
              <a:gd name="connsiteX2174" fmla="*/ 4369284 w 6858000"/>
              <a:gd name="connsiteY2174" fmla="*/ 10365579 h 12191991"/>
              <a:gd name="connsiteX2175" fmla="*/ 4165935 w 6858000"/>
              <a:gd name="connsiteY2175" fmla="*/ 10365579 h 12191991"/>
              <a:gd name="connsiteX2176" fmla="*/ 4165935 w 6858000"/>
              <a:gd name="connsiteY2176" fmla="*/ 10800917 h 12191991"/>
              <a:gd name="connsiteX2177" fmla="*/ 4369284 w 6858000"/>
              <a:gd name="connsiteY2177" fmla="*/ 10800917 h 12191991"/>
              <a:gd name="connsiteX2178" fmla="*/ 4369284 w 6858000"/>
              <a:gd name="connsiteY2178" fmla="*/ 10601248 h 12191991"/>
              <a:gd name="connsiteX2179" fmla="*/ 4165935 w 6858000"/>
              <a:gd name="connsiteY2179" fmla="*/ 10601248 h 12191991"/>
              <a:gd name="connsiteX2180" fmla="*/ 4165935 w 6858000"/>
              <a:gd name="connsiteY2180" fmla="*/ 11036585 h 12191991"/>
              <a:gd name="connsiteX2181" fmla="*/ 4369284 w 6858000"/>
              <a:gd name="connsiteY2181" fmla="*/ 11036585 h 12191991"/>
              <a:gd name="connsiteX2182" fmla="*/ 4369284 w 6858000"/>
              <a:gd name="connsiteY2182" fmla="*/ 10836917 h 12191991"/>
              <a:gd name="connsiteX2183" fmla="*/ 4165935 w 6858000"/>
              <a:gd name="connsiteY2183" fmla="*/ 10836917 h 12191991"/>
              <a:gd name="connsiteX2184" fmla="*/ 4165935 w 6858000"/>
              <a:gd name="connsiteY2184" fmla="*/ 11272254 h 12191991"/>
              <a:gd name="connsiteX2185" fmla="*/ 4369284 w 6858000"/>
              <a:gd name="connsiteY2185" fmla="*/ 11272254 h 12191991"/>
              <a:gd name="connsiteX2186" fmla="*/ 4369284 w 6858000"/>
              <a:gd name="connsiteY2186" fmla="*/ 11072585 h 12191991"/>
              <a:gd name="connsiteX2187" fmla="*/ 4165935 w 6858000"/>
              <a:gd name="connsiteY2187" fmla="*/ 11072585 h 12191991"/>
              <a:gd name="connsiteX2188" fmla="*/ 4165935 w 6858000"/>
              <a:gd name="connsiteY2188" fmla="*/ 11507923 h 12191991"/>
              <a:gd name="connsiteX2189" fmla="*/ 4369284 w 6858000"/>
              <a:gd name="connsiteY2189" fmla="*/ 11507923 h 12191991"/>
              <a:gd name="connsiteX2190" fmla="*/ 4369284 w 6858000"/>
              <a:gd name="connsiteY2190" fmla="*/ 11308254 h 12191991"/>
              <a:gd name="connsiteX2191" fmla="*/ 4165935 w 6858000"/>
              <a:gd name="connsiteY2191" fmla="*/ 11308254 h 12191991"/>
              <a:gd name="connsiteX2192" fmla="*/ 4165935 w 6858000"/>
              <a:gd name="connsiteY2192" fmla="*/ 11743591 h 12191991"/>
              <a:gd name="connsiteX2193" fmla="*/ 4369284 w 6858000"/>
              <a:gd name="connsiteY2193" fmla="*/ 11743591 h 12191991"/>
              <a:gd name="connsiteX2194" fmla="*/ 4369284 w 6858000"/>
              <a:gd name="connsiteY2194" fmla="*/ 11543923 h 12191991"/>
              <a:gd name="connsiteX2195" fmla="*/ 4165935 w 6858000"/>
              <a:gd name="connsiteY2195" fmla="*/ 11543923 h 12191991"/>
              <a:gd name="connsiteX2196" fmla="*/ 4165935 w 6858000"/>
              <a:gd name="connsiteY2196" fmla="*/ 11979260 h 12191991"/>
              <a:gd name="connsiteX2197" fmla="*/ 4369284 w 6858000"/>
              <a:gd name="connsiteY2197" fmla="*/ 11979260 h 12191991"/>
              <a:gd name="connsiteX2198" fmla="*/ 4369284 w 6858000"/>
              <a:gd name="connsiteY2198" fmla="*/ 11779591 h 12191991"/>
              <a:gd name="connsiteX2199" fmla="*/ 4165935 w 6858000"/>
              <a:gd name="connsiteY2199" fmla="*/ 11779591 h 12191991"/>
              <a:gd name="connsiteX2200" fmla="*/ 3926586 w 6858000"/>
              <a:gd name="connsiteY2200" fmla="*/ 431488 h 12191991"/>
              <a:gd name="connsiteX2201" fmla="*/ 4129935 w 6858000"/>
              <a:gd name="connsiteY2201" fmla="*/ 431488 h 12191991"/>
              <a:gd name="connsiteX2202" fmla="*/ 4129935 w 6858000"/>
              <a:gd name="connsiteY2202" fmla="*/ 231816 h 12191991"/>
              <a:gd name="connsiteX2203" fmla="*/ 3926586 w 6858000"/>
              <a:gd name="connsiteY2203" fmla="*/ 231816 h 12191991"/>
              <a:gd name="connsiteX2204" fmla="*/ 3926586 w 6858000"/>
              <a:gd name="connsiteY2204" fmla="*/ 667157 h 12191991"/>
              <a:gd name="connsiteX2205" fmla="*/ 4129935 w 6858000"/>
              <a:gd name="connsiteY2205" fmla="*/ 667157 h 12191991"/>
              <a:gd name="connsiteX2206" fmla="*/ 4129935 w 6858000"/>
              <a:gd name="connsiteY2206" fmla="*/ 467488 h 12191991"/>
              <a:gd name="connsiteX2207" fmla="*/ 3926586 w 6858000"/>
              <a:gd name="connsiteY2207" fmla="*/ 467488 h 12191991"/>
              <a:gd name="connsiteX2208" fmla="*/ 3926586 w 6858000"/>
              <a:gd name="connsiteY2208" fmla="*/ 902826 h 12191991"/>
              <a:gd name="connsiteX2209" fmla="*/ 4129935 w 6858000"/>
              <a:gd name="connsiteY2209" fmla="*/ 902826 h 12191991"/>
              <a:gd name="connsiteX2210" fmla="*/ 4129935 w 6858000"/>
              <a:gd name="connsiteY2210" fmla="*/ 703157 h 12191991"/>
              <a:gd name="connsiteX2211" fmla="*/ 3926586 w 6858000"/>
              <a:gd name="connsiteY2211" fmla="*/ 703157 h 12191991"/>
              <a:gd name="connsiteX2212" fmla="*/ 3926586 w 6858000"/>
              <a:gd name="connsiteY2212" fmla="*/ 1138495 h 12191991"/>
              <a:gd name="connsiteX2213" fmla="*/ 4129935 w 6858000"/>
              <a:gd name="connsiteY2213" fmla="*/ 1138495 h 12191991"/>
              <a:gd name="connsiteX2214" fmla="*/ 4129935 w 6858000"/>
              <a:gd name="connsiteY2214" fmla="*/ 938826 h 12191991"/>
              <a:gd name="connsiteX2215" fmla="*/ 3926586 w 6858000"/>
              <a:gd name="connsiteY2215" fmla="*/ 938826 h 12191991"/>
              <a:gd name="connsiteX2216" fmla="*/ 3926586 w 6858000"/>
              <a:gd name="connsiteY2216" fmla="*/ 1374164 h 12191991"/>
              <a:gd name="connsiteX2217" fmla="*/ 4129935 w 6858000"/>
              <a:gd name="connsiteY2217" fmla="*/ 1374164 h 12191991"/>
              <a:gd name="connsiteX2218" fmla="*/ 4129935 w 6858000"/>
              <a:gd name="connsiteY2218" fmla="*/ 1174495 h 12191991"/>
              <a:gd name="connsiteX2219" fmla="*/ 3926586 w 6858000"/>
              <a:gd name="connsiteY2219" fmla="*/ 1174495 h 12191991"/>
              <a:gd name="connsiteX2220" fmla="*/ 3926586 w 6858000"/>
              <a:gd name="connsiteY2220" fmla="*/ 1609833 h 12191991"/>
              <a:gd name="connsiteX2221" fmla="*/ 4129935 w 6858000"/>
              <a:gd name="connsiteY2221" fmla="*/ 1609833 h 12191991"/>
              <a:gd name="connsiteX2222" fmla="*/ 4129935 w 6858000"/>
              <a:gd name="connsiteY2222" fmla="*/ 1410164 h 12191991"/>
              <a:gd name="connsiteX2223" fmla="*/ 3926586 w 6858000"/>
              <a:gd name="connsiteY2223" fmla="*/ 1410164 h 12191991"/>
              <a:gd name="connsiteX2224" fmla="*/ 3926586 w 6858000"/>
              <a:gd name="connsiteY2224" fmla="*/ 1845502 h 12191991"/>
              <a:gd name="connsiteX2225" fmla="*/ 4129935 w 6858000"/>
              <a:gd name="connsiteY2225" fmla="*/ 1845502 h 12191991"/>
              <a:gd name="connsiteX2226" fmla="*/ 4129935 w 6858000"/>
              <a:gd name="connsiteY2226" fmla="*/ 1645833 h 12191991"/>
              <a:gd name="connsiteX2227" fmla="*/ 3926586 w 6858000"/>
              <a:gd name="connsiteY2227" fmla="*/ 1645833 h 12191991"/>
              <a:gd name="connsiteX2228" fmla="*/ 3926586 w 6858000"/>
              <a:gd name="connsiteY2228" fmla="*/ 2081171 h 12191991"/>
              <a:gd name="connsiteX2229" fmla="*/ 4129935 w 6858000"/>
              <a:gd name="connsiteY2229" fmla="*/ 2081171 h 12191991"/>
              <a:gd name="connsiteX2230" fmla="*/ 4129935 w 6858000"/>
              <a:gd name="connsiteY2230" fmla="*/ 1881502 h 12191991"/>
              <a:gd name="connsiteX2231" fmla="*/ 3926586 w 6858000"/>
              <a:gd name="connsiteY2231" fmla="*/ 1881502 h 12191991"/>
              <a:gd name="connsiteX2232" fmla="*/ 3926586 w 6858000"/>
              <a:gd name="connsiteY2232" fmla="*/ 2316840 h 12191991"/>
              <a:gd name="connsiteX2233" fmla="*/ 4129935 w 6858000"/>
              <a:gd name="connsiteY2233" fmla="*/ 2316840 h 12191991"/>
              <a:gd name="connsiteX2234" fmla="*/ 4129935 w 6858000"/>
              <a:gd name="connsiteY2234" fmla="*/ 2117171 h 12191991"/>
              <a:gd name="connsiteX2235" fmla="*/ 3926586 w 6858000"/>
              <a:gd name="connsiteY2235" fmla="*/ 2117171 h 12191991"/>
              <a:gd name="connsiteX2236" fmla="*/ 3926586 w 6858000"/>
              <a:gd name="connsiteY2236" fmla="*/ 2552509 h 12191991"/>
              <a:gd name="connsiteX2237" fmla="*/ 4129935 w 6858000"/>
              <a:gd name="connsiteY2237" fmla="*/ 2552509 h 12191991"/>
              <a:gd name="connsiteX2238" fmla="*/ 4129935 w 6858000"/>
              <a:gd name="connsiteY2238" fmla="*/ 2352840 h 12191991"/>
              <a:gd name="connsiteX2239" fmla="*/ 3926586 w 6858000"/>
              <a:gd name="connsiteY2239" fmla="*/ 2352840 h 12191991"/>
              <a:gd name="connsiteX2240" fmla="*/ 3926586 w 6858000"/>
              <a:gd name="connsiteY2240" fmla="*/ 2788178 h 12191991"/>
              <a:gd name="connsiteX2241" fmla="*/ 4129935 w 6858000"/>
              <a:gd name="connsiteY2241" fmla="*/ 2788178 h 12191991"/>
              <a:gd name="connsiteX2242" fmla="*/ 4129935 w 6858000"/>
              <a:gd name="connsiteY2242" fmla="*/ 2588509 h 12191991"/>
              <a:gd name="connsiteX2243" fmla="*/ 3926586 w 6858000"/>
              <a:gd name="connsiteY2243" fmla="*/ 2588509 h 12191991"/>
              <a:gd name="connsiteX2244" fmla="*/ 3926586 w 6858000"/>
              <a:gd name="connsiteY2244" fmla="*/ 3023847 h 12191991"/>
              <a:gd name="connsiteX2245" fmla="*/ 4129935 w 6858000"/>
              <a:gd name="connsiteY2245" fmla="*/ 3023847 h 12191991"/>
              <a:gd name="connsiteX2246" fmla="*/ 4129935 w 6858000"/>
              <a:gd name="connsiteY2246" fmla="*/ 2824178 h 12191991"/>
              <a:gd name="connsiteX2247" fmla="*/ 3926586 w 6858000"/>
              <a:gd name="connsiteY2247" fmla="*/ 2824178 h 12191991"/>
              <a:gd name="connsiteX2248" fmla="*/ 3926586 w 6858000"/>
              <a:gd name="connsiteY2248" fmla="*/ 3259516 h 12191991"/>
              <a:gd name="connsiteX2249" fmla="*/ 4129935 w 6858000"/>
              <a:gd name="connsiteY2249" fmla="*/ 3259516 h 12191991"/>
              <a:gd name="connsiteX2250" fmla="*/ 4129935 w 6858000"/>
              <a:gd name="connsiteY2250" fmla="*/ 3059847 h 12191991"/>
              <a:gd name="connsiteX2251" fmla="*/ 3926586 w 6858000"/>
              <a:gd name="connsiteY2251" fmla="*/ 3059847 h 12191991"/>
              <a:gd name="connsiteX2252" fmla="*/ 3926586 w 6858000"/>
              <a:gd name="connsiteY2252" fmla="*/ 3495185 h 12191991"/>
              <a:gd name="connsiteX2253" fmla="*/ 4129935 w 6858000"/>
              <a:gd name="connsiteY2253" fmla="*/ 3495185 h 12191991"/>
              <a:gd name="connsiteX2254" fmla="*/ 4129935 w 6858000"/>
              <a:gd name="connsiteY2254" fmla="*/ 3295516 h 12191991"/>
              <a:gd name="connsiteX2255" fmla="*/ 3926586 w 6858000"/>
              <a:gd name="connsiteY2255" fmla="*/ 3295516 h 12191991"/>
              <a:gd name="connsiteX2256" fmla="*/ 3926586 w 6858000"/>
              <a:gd name="connsiteY2256" fmla="*/ 3730854 h 12191991"/>
              <a:gd name="connsiteX2257" fmla="*/ 4129935 w 6858000"/>
              <a:gd name="connsiteY2257" fmla="*/ 3730854 h 12191991"/>
              <a:gd name="connsiteX2258" fmla="*/ 4129935 w 6858000"/>
              <a:gd name="connsiteY2258" fmla="*/ 3531185 h 12191991"/>
              <a:gd name="connsiteX2259" fmla="*/ 3926586 w 6858000"/>
              <a:gd name="connsiteY2259" fmla="*/ 3531185 h 12191991"/>
              <a:gd name="connsiteX2260" fmla="*/ 3926586 w 6858000"/>
              <a:gd name="connsiteY2260" fmla="*/ 3966523 h 12191991"/>
              <a:gd name="connsiteX2261" fmla="*/ 4129935 w 6858000"/>
              <a:gd name="connsiteY2261" fmla="*/ 3966523 h 12191991"/>
              <a:gd name="connsiteX2262" fmla="*/ 4129935 w 6858000"/>
              <a:gd name="connsiteY2262" fmla="*/ 3766854 h 12191991"/>
              <a:gd name="connsiteX2263" fmla="*/ 3926586 w 6858000"/>
              <a:gd name="connsiteY2263" fmla="*/ 3766854 h 12191991"/>
              <a:gd name="connsiteX2264" fmla="*/ 3926586 w 6858000"/>
              <a:gd name="connsiteY2264" fmla="*/ 4202192 h 12191991"/>
              <a:gd name="connsiteX2265" fmla="*/ 4129935 w 6858000"/>
              <a:gd name="connsiteY2265" fmla="*/ 4202192 h 12191991"/>
              <a:gd name="connsiteX2266" fmla="*/ 4129935 w 6858000"/>
              <a:gd name="connsiteY2266" fmla="*/ 4002523 h 12191991"/>
              <a:gd name="connsiteX2267" fmla="*/ 3926586 w 6858000"/>
              <a:gd name="connsiteY2267" fmla="*/ 4002523 h 12191991"/>
              <a:gd name="connsiteX2268" fmla="*/ 3926586 w 6858000"/>
              <a:gd name="connsiteY2268" fmla="*/ 4437861 h 12191991"/>
              <a:gd name="connsiteX2269" fmla="*/ 4129935 w 6858000"/>
              <a:gd name="connsiteY2269" fmla="*/ 4437861 h 12191991"/>
              <a:gd name="connsiteX2270" fmla="*/ 4129935 w 6858000"/>
              <a:gd name="connsiteY2270" fmla="*/ 4238192 h 12191991"/>
              <a:gd name="connsiteX2271" fmla="*/ 3926586 w 6858000"/>
              <a:gd name="connsiteY2271" fmla="*/ 4238192 h 12191991"/>
              <a:gd name="connsiteX2272" fmla="*/ 3926586 w 6858000"/>
              <a:gd name="connsiteY2272" fmla="*/ 4673530 h 12191991"/>
              <a:gd name="connsiteX2273" fmla="*/ 4129935 w 6858000"/>
              <a:gd name="connsiteY2273" fmla="*/ 4673530 h 12191991"/>
              <a:gd name="connsiteX2274" fmla="*/ 4129935 w 6858000"/>
              <a:gd name="connsiteY2274" fmla="*/ 4473861 h 12191991"/>
              <a:gd name="connsiteX2275" fmla="*/ 3926586 w 6858000"/>
              <a:gd name="connsiteY2275" fmla="*/ 4473861 h 12191991"/>
              <a:gd name="connsiteX2276" fmla="*/ 3926586 w 6858000"/>
              <a:gd name="connsiteY2276" fmla="*/ 4909199 h 12191991"/>
              <a:gd name="connsiteX2277" fmla="*/ 4129935 w 6858000"/>
              <a:gd name="connsiteY2277" fmla="*/ 4909199 h 12191991"/>
              <a:gd name="connsiteX2278" fmla="*/ 4129935 w 6858000"/>
              <a:gd name="connsiteY2278" fmla="*/ 4709530 h 12191991"/>
              <a:gd name="connsiteX2279" fmla="*/ 3926586 w 6858000"/>
              <a:gd name="connsiteY2279" fmla="*/ 4709530 h 12191991"/>
              <a:gd name="connsiteX2280" fmla="*/ 3926586 w 6858000"/>
              <a:gd name="connsiteY2280" fmla="*/ 5144868 h 12191991"/>
              <a:gd name="connsiteX2281" fmla="*/ 4129935 w 6858000"/>
              <a:gd name="connsiteY2281" fmla="*/ 5144868 h 12191991"/>
              <a:gd name="connsiteX2282" fmla="*/ 4129935 w 6858000"/>
              <a:gd name="connsiteY2282" fmla="*/ 4945199 h 12191991"/>
              <a:gd name="connsiteX2283" fmla="*/ 3926586 w 6858000"/>
              <a:gd name="connsiteY2283" fmla="*/ 4945199 h 12191991"/>
              <a:gd name="connsiteX2284" fmla="*/ 3926586 w 6858000"/>
              <a:gd name="connsiteY2284" fmla="*/ 5380537 h 12191991"/>
              <a:gd name="connsiteX2285" fmla="*/ 4129935 w 6858000"/>
              <a:gd name="connsiteY2285" fmla="*/ 5380537 h 12191991"/>
              <a:gd name="connsiteX2286" fmla="*/ 4129935 w 6858000"/>
              <a:gd name="connsiteY2286" fmla="*/ 5180868 h 12191991"/>
              <a:gd name="connsiteX2287" fmla="*/ 3926586 w 6858000"/>
              <a:gd name="connsiteY2287" fmla="*/ 5180868 h 12191991"/>
              <a:gd name="connsiteX2288" fmla="*/ 3926586 w 6858000"/>
              <a:gd name="connsiteY2288" fmla="*/ 5616206 h 12191991"/>
              <a:gd name="connsiteX2289" fmla="*/ 4129935 w 6858000"/>
              <a:gd name="connsiteY2289" fmla="*/ 5616206 h 12191991"/>
              <a:gd name="connsiteX2290" fmla="*/ 4129935 w 6858000"/>
              <a:gd name="connsiteY2290" fmla="*/ 5416537 h 12191991"/>
              <a:gd name="connsiteX2291" fmla="*/ 3926586 w 6858000"/>
              <a:gd name="connsiteY2291" fmla="*/ 5416537 h 12191991"/>
              <a:gd name="connsiteX2292" fmla="*/ 3926586 w 6858000"/>
              <a:gd name="connsiteY2292" fmla="*/ 5851875 h 12191991"/>
              <a:gd name="connsiteX2293" fmla="*/ 4129935 w 6858000"/>
              <a:gd name="connsiteY2293" fmla="*/ 5851875 h 12191991"/>
              <a:gd name="connsiteX2294" fmla="*/ 4129935 w 6858000"/>
              <a:gd name="connsiteY2294" fmla="*/ 5652206 h 12191991"/>
              <a:gd name="connsiteX2295" fmla="*/ 3926586 w 6858000"/>
              <a:gd name="connsiteY2295" fmla="*/ 5652206 h 12191991"/>
              <a:gd name="connsiteX2296" fmla="*/ 3926586 w 6858000"/>
              <a:gd name="connsiteY2296" fmla="*/ 6087544 h 12191991"/>
              <a:gd name="connsiteX2297" fmla="*/ 4129935 w 6858000"/>
              <a:gd name="connsiteY2297" fmla="*/ 6087544 h 12191991"/>
              <a:gd name="connsiteX2298" fmla="*/ 4129935 w 6858000"/>
              <a:gd name="connsiteY2298" fmla="*/ 5887875 h 12191991"/>
              <a:gd name="connsiteX2299" fmla="*/ 3926586 w 6858000"/>
              <a:gd name="connsiteY2299" fmla="*/ 5887875 h 12191991"/>
              <a:gd name="connsiteX2300" fmla="*/ 3926586 w 6858000"/>
              <a:gd name="connsiteY2300" fmla="*/ 6323213 h 12191991"/>
              <a:gd name="connsiteX2301" fmla="*/ 4129935 w 6858000"/>
              <a:gd name="connsiteY2301" fmla="*/ 6323213 h 12191991"/>
              <a:gd name="connsiteX2302" fmla="*/ 4129935 w 6858000"/>
              <a:gd name="connsiteY2302" fmla="*/ 6123544 h 12191991"/>
              <a:gd name="connsiteX2303" fmla="*/ 3926586 w 6858000"/>
              <a:gd name="connsiteY2303" fmla="*/ 6123544 h 12191991"/>
              <a:gd name="connsiteX2304" fmla="*/ 3926586 w 6858000"/>
              <a:gd name="connsiteY2304" fmla="*/ 6558880 h 12191991"/>
              <a:gd name="connsiteX2305" fmla="*/ 4129935 w 6858000"/>
              <a:gd name="connsiteY2305" fmla="*/ 6558880 h 12191991"/>
              <a:gd name="connsiteX2306" fmla="*/ 4129935 w 6858000"/>
              <a:gd name="connsiteY2306" fmla="*/ 6359212 h 12191991"/>
              <a:gd name="connsiteX2307" fmla="*/ 3926586 w 6858000"/>
              <a:gd name="connsiteY2307" fmla="*/ 6359212 h 12191991"/>
              <a:gd name="connsiteX2308" fmla="*/ 3926586 w 6858000"/>
              <a:gd name="connsiteY2308" fmla="*/ 6794548 h 12191991"/>
              <a:gd name="connsiteX2309" fmla="*/ 4129935 w 6858000"/>
              <a:gd name="connsiteY2309" fmla="*/ 6794548 h 12191991"/>
              <a:gd name="connsiteX2310" fmla="*/ 4129935 w 6858000"/>
              <a:gd name="connsiteY2310" fmla="*/ 6594880 h 12191991"/>
              <a:gd name="connsiteX2311" fmla="*/ 3926586 w 6858000"/>
              <a:gd name="connsiteY2311" fmla="*/ 6594880 h 12191991"/>
              <a:gd name="connsiteX2312" fmla="*/ 3926586 w 6858000"/>
              <a:gd name="connsiteY2312" fmla="*/ 7030218 h 12191991"/>
              <a:gd name="connsiteX2313" fmla="*/ 4129935 w 6858000"/>
              <a:gd name="connsiteY2313" fmla="*/ 7030218 h 12191991"/>
              <a:gd name="connsiteX2314" fmla="*/ 4129935 w 6858000"/>
              <a:gd name="connsiteY2314" fmla="*/ 6830548 h 12191991"/>
              <a:gd name="connsiteX2315" fmla="*/ 3926586 w 6858000"/>
              <a:gd name="connsiteY2315" fmla="*/ 6830548 h 12191991"/>
              <a:gd name="connsiteX2316" fmla="*/ 3926586 w 6858000"/>
              <a:gd name="connsiteY2316" fmla="*/ 7265887 h 12191991"/>
              <a:gd name="connsiteX2317" fmla="*/ 4129935 w 6858000"/>
              <a:gd name="connsiteY2317" fmla="*/ 7265887 h 12191991"/>
              <a:gd name="connsiteX2318" fmla="*/ 4129935 w 6858000"/>
              <a:gd name="connsiteY2318" fmla="*/ 7066216 h 12191991"/>
              <a:gd name="connsiteX2319" fmla="*/ 3926586 w 6858000"/>
              <a:gd name="connsiteY2319" fmla="*/ 7066216 h 12191991"/>
              <a:gd name="connsiteX2320" fmla="*/ 3926586 w 6858000"/>
              <a:gd name="connsiteY2320" fmla="*/ 7501556 h 12191991"/>
              <a:gd name="connsiteX2321" fmla="*/ 4129935 w 6858000"/>
              <a:gd name="connsiteY2321" fmla="*/ 7501556 h 12191991"/>
              <a:gd name="connsiteX2322" fmla="*/ 4129935 w 6858000"/>
              <a:gd name="connsiteY2322" fmla="*/ 7301889 h 12191991"/>
              <a:gd name="connsiteX2323" fmla="*/ 3926586 w 6858000"/>
              <a:gd name="connsiteY2323" fmla="*/ 7301889 h 12191991"/>
              <a:gd name="connsiteX2324" fmla="*/ 3926586 w 6858000"/>
              <a:gd name="connsiteY2324" fmla="*/ 7737224 h 12191991"/>
              <a:gd name="connsiteX2325" fmla="*/ 4129935 w 6858000"/>
              <a:gd name="connsiteY2325" fmla="*/ 7737224 h 12191991"/>
              <a:gd name="connsiteX2326" fmla="*/ 4129935 w 6858000"/>
              <a:gd name="connsiteY2326" fmla="*/ 7537556 h 12191991"/>
              <a:gd name="connsiteX2327" fmla="*/ 3926586 w 6858000"/>
              <a:gd name="connsiteY2327" fmla="*/ 7537556 h 12191991"/>
              <a:gd name="connsiteX2328" fmla="*/ 3926586 w 6858000"/>
              <a:gd name="connsiteY2328" fmla="*/ 7972894 h 12191991"/>
              <a:gd name="connsiteX2329" fmla="*/ 4129935 w 6858000"/>
              <a:gd name="connsiteY2329" fmla="*/ 7972894 h 12191991"/>
              <a:gd name="connsiteX2330" fmla="*/ 4129935 w 6858000"/>
              <a:gd name="connsiteY2330" fmla="*/ 7773226 h 12191991"/>
              <a:gd name="connsiteX2331" fmla="*/ 3926586 w 6858000"/>
              <a:gd name="connsiteY2331" fmla="*/ 7773226 h 12191991"/>
              <a:gd name="connsiteX2332" fmla="*/ 3926586 w 6858000"/>
              <a:gd name="connsiteY2332" fmla="*/ 8208560 h 12191991"/>
              <a:gd name="connsiteX2333" fmla="*/ 4129935 w 6858000"/>
              <a:gd name="connsiteY2333" fmla="*/ 8208560 h 12191991"/>
              <a:gd name="connsiteX2334" fmla="*/ 4129935 w 6858000"/>
              <a:gd name="connsiteY2334" fmla="*/ 8008890 h 12191991"/>
              <a:gd name="connsiteX2335" fmla="*/ 3926586 w 6858000"/>
              <a:gd name="connsiteY2335" fmla="*/ 8008890 h 12191991"/>
              <a:gd name="connsiteX2336" fmla="*/ 3926586 w 6858000"/>
              <a:gd name="connsiteY2336" fmla="*/ 8444229 h 12191991"/>
              <a:gd name="connsiteX2337" fmla="*/ 4129935 w 6858000"/>
              <a:gd name="connsiteY2337" fmla="*/ 8444229 h 12191991"/>
              <a:gd name="connsiteX2338" fmla="*/ 4129935 w 6858000"/>
              <a:gd name="connsiteY2338" fmla="*/ 8244560 h 12191991"/>
              <a:gd name="connsiteX2339" fmla="*/ 3926586 w 6858000"/>
              <a:gd name="connsiteY2339" fmla="*/ 8244560 h 12191991"/>
              <a:gd name="connsiteX2340" fmla="*/ 3926586 w 6858000"/>
              <a:gd name="connsiteY2340" fmla="*/ 8679895 h 12191991"/>
              <a:gd name="connsiteX2341" fmla="*/ 4129935 w 6858000"/>
              <a:gd name="connsiteY2341" fmla="*/ 8679895 h 12191991"/>
              <a:gd name="connsiteX2342" fmla="*/ 4129935 w 6858000"/>
              <a:gd name="connsiteY2342" fmla="*/ 8480228 h 12191991"/>
              <a:gd name="connsiteX2343" fmla="*/ 3926586 w 6858000"/>
              <a:gd name="connsiteY2343" fmla="*/ 8480228 h 12191991"/>
              <a:gd name="connsiteX2344" fmla="*/ 3926586 w 6858000"/>
              <a:gd name="connsiteY2344" fmla="*/ 8915565 h 12191991"/>
              <a:gd name="connsiteX2345" fmla="*/ 4129935 w 6858000"/>
              <a:gd name="connsiteY2345" fmla="*/ 8915565 h 12191991"/>
              <a:gd name="connsiteX2346" fmla="*/ 4129935 w 6858000"/>
              <a:gd name="connsiteY2346" fmla="*/ 8715895 h 12191991"/>
              <a:gd name="connsiteX2347" fmla="*/ 3926586 w 6858000"/>
              <a:gd name="connsiteY2347" fmla="*/ 8715895 h 12191991"/>
              <a:gd name="connsiteX2348" fmla="*/ 3926586 w 6858000"/>
              <a:gd name="connsiteY2348" fmla="*/ 9151235 h 12191991"/>
              <a:gd name="connsiteX2349" fmla="*/ 4129935 w 6858000"/>
              <a:gd name="connsiteY2349" fmla="*/ 9151235 h 12191991"/>
              <a:gd name="connsiteX2350" fmla="*/ 4129935 w 6858000"/>
              <a:gd name="connsiteY2350" fmla="*/ 8951565 h 12191991"/>
              <a:gd name="connsiteX2351" fmla="*/ 3926586 w 6858000"/>
              <a:gd name="connsiteY2351" fmla="*/ 8951565 h 12191991"/>
              <a:gd name="connsiteX2352" fmla="*/ 3926586 w 6858000"/>
              <a:gd name="connsiteY2352" fmla="*/ 9386903 h 12191991"/>
              <a:gd name="connsiteX2353" fmla="*/ 4129935 w 6858000"/>
              <a:gd name="connsiteY2353" fmla="*/ 9386903 h 12191991"/>
              <a:gd name="connsiteX2354" fmla="*/ 4129935 w 6858000"/>
              <a:gd name="connsiteY2354" fmla="*/ 9187234 h 12191991"/>
              <a:gd name="connsiteX2355" fmla="*/ 3926586 w 6858000"/>
              <a:gd name="connsiteY2355" fmla="*/ 9187234 h 12191991"/>
              <a:gd name="connsiteX2356" fmla="*/ 3926586 w 6858000"/>
              <a:gd name="connsiteY2356" fmla="*/ 9622571 h 12191991"/>
              <a:gd name="connsiteX2357" fmla="*/ 4129935 w 6858000"/>
              <a:gd name="connsiteY2357" fmla="*/ 9622571 h 12191991"/>
              <a:gd name="connsiteX2358" fmla="*/ 4129935 w 6858000"/>
              <a:gd name="connsiteY2358" fmla="*/ 9422903 h 12191991"/>
              <a:gd name="connsiteX2359" fmla="*/ 3926586 w 6858000"/>
              <a:gd name="connsiteY2359" fmla="*/ 9422903 h 12191991"/>
              <a:gd name="connsiteX2360" fmla="*/ 3926586 w 6858000"/>
              <a:gd name="connsiteY2360" fmla="*/ 9858240 h 12191991"/>
              <a:gd name="connsiteX2361" fmla="*/ 4129935 w 6858000"/>
              <a:gd name="connsiteY2361" fmla="*/ 9858240 h 12191991"/>
              <a:gd name="connsiteX2362" fmla="*/ 4129935 w 6858000"/>
              <a:gd name="connsiteY2362" fmla="*/ 9658571 h 12191991"/>
              <a:gd name="connsiteX2363" fmla="*/ 3926586 w 6858000"/>
              <a:gd name="connsiteY2363" fmla="*/ 9658571 h 12191991"/>
              <a:gd name="connsiteX2364" fmla="*/ 3926586 w 6858000"/>
              <a:gd name="connsiteY2364" fmla="*/ 10093908 h 12191991"/>
              <a:gd name="connsiteX2365" fmla="*/ 4129935 w 6858000"/>
              <a:gd name="connsiteY2365" fmla="*/ 10093908 h 12191991"/>
              <a:gd name="connsiteX2366" fmla="*/ 4129935 w 6858000"/>
              <a:gd name="connsiteY2366" fmla="*/ 9894240 h 12191991"/>
              <a:gd name="connsiteX2367" fmla="*/ 3926586 w 6858000"/>
              <a:gd name="connsiteY2367" fmla="*/ 9894240 h 12191991"/>
              <a:gd name="connsiteX2368" fmla="*/ 3926586 w 6858000"/>
              <a:gd name="connsiteY2368" fmla="*/ 10329579 h 12191991"/>
              <a:gd name="connsiteX2369" fmla="*/ 4129935 w 6858000"/>
              <a:gd name="connsiteY2369" fmla="*/ 10329579 h 12191991"/>
              <a:gd name="connsiteX2370" fmla="*/ 4129935 w 6858000"/>
              <a:gd name="connsiteY2370" fmla="*/ 10129911 h 12191991"/>
              <a:gd name="connsiteX2371" fmla="*/ 3926586 w 6858000"/>
              <a:gd name="connsiteY2371" fmla="*/ 10129911 h 12191991"/>
              <a:gd name="connsiteX2372" fmla="*/ 3926586 w 6858000"/>
              <a:gd name="connsiteY2372" fmla="*/ 10565248 h 12191991"/>
              <a:gd name="connsiteX2373" fmla="*/ 4129935 w 6858000"/>
              <a:gd name="connsiteY2373" fmla="*/ 10565248 h 12191991"/>
              <a:gd name="connsiteX2374" fmla="*/ 4129935 w 6858000"/>
              <a:gd name="connsiteY2374" fmla="*/ 10365579 h 12191991"/>
              <a:gd name="connsiteX2375" fmla="*/ 3926586 w 6858000"/>
              <a:gd name="connsiteY2375" fmla="*/ 10365579 h 12191991"/>
              <a:gd name="connsiteX2376" fmla="*/ 3926586 w 6858000"/>
              <a:gd name="connsiteY2376" fmla="*/ 10800917 h 12191991"/>
              <a:gd name="connsiteX2377" fmla="*/ 4129935 w 6858000"/>
              <a:gd name="connsiteY2377" fmla="*/ 10800917 h 12191991"/>
              <a:gd name="connsiteX2378" fmla="*/ 4129935 w 6858000"/>
              <a:gd name="connsiteY2378" fmla="*/ 10601248 h 12191991"/>
              <a:gd name="connsiteX2379" fmla="*/ 3926586 w 6858000"/>
              <a:gd name="connsiteY2379" fmla="*/ 10601248 h 12191991"/>
              <a:gd name="connsiteX2380" fmla="*/ 3926586 w 6858000"/>
              <a:gd name="connsiteY2380" fmla="*/ 11036585 h 12191991"/>
              <a:gd name="connsiteX2381" fmla="*/ 4129935 w 6858000"/>
              <a:gd name="connsiteY2381" fmla="*/ 11036585 h 12191991"/>
              <a:gd name="connsiteX2382" fmla="*/ 4129935 w 6858000"/>
              <a:gd name="connsiteY2382" fmla="*/ 10836917 h 12191991"/>
              <a:gd name="connsiteX2383" fmla="*/ 3926586 w 6858000"/>
              <a:gd name="connsiteY2383" fmla="*/ 10836917 h 12191991"/>
              <a:gd name="connsiteX2384" fmla="*/ 3926586 w 6858000"/>
              <a:gd name="connsiteY2384" fmla="*/ 11272254 h 12191991"/>
              <a:gd name="connsiteX2385" fmla="*/ 4129935 w 6858000"/>
              <a:gd name="connsiteY2385" fmla="*/ 11272254 h 12191991"/>
              <a:gd name="connsiteX2386" fmla="*/ 4129935 w 6858000"/>
              <a:gd name="connsiteY2386" fmla="*/ 11072585 h 12191991"/>
              <a:gd name="connsiteX2387" fmla="*/ 3926586 w 6858000"/>
              <a:gd name="connsiteY2387" fmla="*/ 11072585 h 12191991"/>
              <a:gd name="connsiteX2388" fmla="*/ 3926586 w 6858000"/>
              <a:gd name="connsiteY2388" fmla="*/ 11507923 h 12191991"/>
              <a:gd name="connsiteX2389" fmla="*/ 4129935 w 6858000"/>
              <a:gd name="connsiteY2389" fmla="*/ 11507923 h 12191991"/>
              <a:gd name="connsiteX2390" fmla="*/ 4129935 w 6858000"/>
              <a:gd name="connsiteY2390" fmla="*/ 11308254 h 12191991"/>
              <a:gd name="connsiteX2391" fmla="*/ 3926586 w 6858000"/>
              <a:gd name="connsiteY2391" fmla="*/ 11308254 h 12191991"/>
              <a:gd name="connsiteX2392" fmla="*/ 3926586 w 6858000"/>
              <a:gd name="connsiteY2392" fmla="*/ 11743591 h 12191991"/>
              <a:gd name="connsiteX2393" fmla="*/ 4129935 w 6858000"/>
              <a:gd name="connsiteY2393" fmla="*/ 11743591 h 12191991"/>
              <a:gd name="connsiteX2394" fmla="*/ 4129935 w 6858000"/>
              <a:gd name="connsiteY2394" fmla="*/ 11543923 h 12191991"/>
              <a:gd name="connsiteX2395" fmla="*/ 3926586 w 6858000"/>
              <a:gd name="connsiteY2395" fmla="*/ 11543923 h 12191991"/>
              <a:gd name="connsiteX2396" fmla="*/ 3926586 w 6858000"/>
              <a:gd name="connsiteY2396" fmla="*/ 11979260 h 12191991"/>
              <a:gd name="connsiteX2397" fmla="*/ 4129935 w 6858000"/>
              <a:gd name="connsiteY2397" fmla="*/ 11979260 h 12191991"/>
              <a:gd name="connsiteX2398" fmla="*/ 4129935 w 6858000"/>
              <a:gd name="connsiteY2398" fmla="*/ 11779591 h 12191991"/>
              <a:gd name="connsiteX2399" fmla="*/ 3926586 w 6858000"/>
              <a:gd name="connsiteY2399" fmla="*/ 11779591 h 12191991"/>
              <a:gd name="connsiteX2400" fmla="*/ 3687237 w 6858000"/>
              <a:gd name="connsiteY2400" fmla="*/ 431488 h 12191991"/>
              <a:gd name="connsiteX2401" fmla="*/ 3890586 w 6858000"/>
              <a:gd name="connsiteY2401" fmla="*/ 431488 h 12191991"/>
              <a:gd name="connsiteX2402" fmla="*/ 3890586 w 6858000"/>
              <a:gd name="connsiteY2402" fmla="*/ 231816 h 12191991"/>
              <a:gd name="connsiteX2403" fmla="*/ 3687237 w 6858000"/>
              <a:gd name="connsiteY2403" fmla="*/ 231816 h 12191991"/>
              <a:gd name="connsiteX2404" fmla="*/ 3687237 w 6858000"/>
              <a:gd name="connsiteY2404" fmla="*/ 667157 h 12191991"/>
              <a:gd name="connsiteX2405" fmla="*/ 3890586 w 6858000"/>
              <a:gd name="connsiteY2405" fmla="*/ 667157 h 12191991"/>
              <a:gd name="connsiteX2406" fmla="*/ 3890586 w 6858000"/>
              <a:gd name="connsiteY2406" fmla="*/ 467488 h 12191991"/>
              <a:gd name="connsiteX2407" fmla="*/ 3687237 w 6858000"/>
              <a:gd name="connsiteY2407" fmla="*/ 467488 h 12191991"/>
              <a:gd name="connsiteX2408" fmla="*/ 3687237 w 6858000"/>
              <a:gd name="connsiteY2408" fmla="*/ 902826 h 12191991"/>
              <a:gd name="connsiteX2409" fmla="*/ 3890586 w 6858000"/>
              <a:gd name="connsiteY2409" fmla="*/ 902826 h 12191991"/>
              <a:gd name="connsiteX2410" fmla="*/ 3890586 w 6858000"/>
              <a:gd name="connsiteY2410" fmla="*/ 703157 h 12191991"/>
              <a:gd name="connsiteX2411" fmla="*/ 3687237 w 6858000"/>
              <a:gd name="connsiteY2411" fmla="*/ 703157 h 12191991"/>
              <a:gd name="connsiteX2412" fmla="*/ 3687237 w 6858000"/>
              <a:gd name="connsiteY2412" fmla="*/ 1138495 h 12191991"/>
              <a:gd name="connsiteX2413" fmla="*/ 3890586 w 6858000"/>
              <a:gd name="connsiteY2413" fmla="*/ 1138495 h 12191991"/>
              <a:gd name="connsiteX2414" fmla="*/ 3890586 w 6858000"/>
              <a:gd name="connsiteY2414" fmla="*/ 938826 h 12191991"/>
              <a:gd name="connsiteX2415" fmla="*/ 3687237 w 6858000"/>
              <a:gd name="connsiteY2415" fmla="*/ 938826 h 12191991"/>
              <a:gd name="connsiteX2416" fmla="*/ 3687237 w 6858000"/>
              <a:gd name="connsiteY2416" fmla="*/ 1374164 h 12191991"/>
              <a:gd name="connsiteX2417" fmla="*/ 3890586 w 6858000"/>
              <a:gd name="connsiteY2417" fmla="*/ 1374164 h 12191991"/>
              <a:gd name="connsiteX2418" fmla="*/ 3890586 w 6858000"/>
              <a:gd name="connsiteY2418" fmla="*/ 1174495 h 12191991"/>
              <a:gd name="connsiteX2419" fmla="*/ 3687237 w 6858000"/>
              <a:gd name="connsiteY2419" fmla="*/ 1174495 h 12191991"/>
              <a:gd name="connsiteX2420" fmla="*/ 3687237 w 6858000"/>
              <a:gd name="connsiteY2420" fmla="*/ 1609833 h 12191991"/>
              <a:gd name="connsiteX2421" fmla="*/ 3890586 w 6858000"/>
              <a:gd name="connsiteY2421" fmla="*/ 1609833 h 12191991"/>
              <a:gd name="connsiteX2422" fmla="*/ 3890586 w 6858000"/>
              <a:gd name="connsiteY2422" fmla="*/ 1410164 h 12191991"/>
              <a:gd name="connsiteX2423" fmla="*/ 3687237 w 6858000"/>
              <a:gd name="connsiteY2423" fmla="*/ 1410164 h 12191991"/>
              <a:gd name="connsiteX2424" fmla="*/ 3687237 w 6858000"/>
              <a:gd name="connsiteY2424" fmla="*/ 1845502 h 12191991"/>
              <a:gd name="connsiteX2425" fmla="*/ 3890586 w 6858000"/>
              <a:gd name="connsiteY2425" fmla="*/ 1845502 h 12191991"/>
              <a:gd name="connsiteX2426" fmla="*/ 3890586 w 6858000"/>
              <a:gd name="connsiteY2426" fmla="*/ 1645833 h 12191991"/>
              <a:gd name="connsiteX2427" fmla="*/ 3687237 w 6858000"/>
              <a:gd name="connsiteY2427" fmla="*/ 1645833 h 12191991"/>
              <a:gd name="connsiteX2428" fmla="*/ 3687237 w 6858000"/>
              <a:gd name="connsiteY2428" fmla="*/ 2081171 h 12191991"/>
              <a:gd name="connsiteX2429" fmla="*/ 3890586 w 6858000"/>
              <a:gd name="connsiteY2429" fmla="*/ 2081171 h 12191991"/>
              <a:gd name="connsiteX2430" fmla="*/ 3890586 w 6858000"/>
              <a:gd name="connsiteY2430" fmla="*/ 1881502 h 12191991"/>
              <a:gd name="connsiteX2431" fmla="*/ 3687237 w 6858000"/>
              <a:gd name="connsiteY2431" fmla="*/ 1881502 h 12191991"/>
              <a:gd name="connsiteX2432" fmla="*/ 3687237 w 6858000"/>
              <a:gd name="connsiteY2432" fmla="*/ 2316840 h 12191991"/>
              <a:gd name="connsiteX2433" fmla="*/ 3890586 w 6858000"/>
              <a:gd name="connsiteY2433" fmla="*/ 2316840 h 12191991"/>
              <a:gd name="connsiteX2434" fmla="*/ 3890586 w 6858000"/>
              <a:gd name="connsiteY2434" fmla="*/ 2117171 h 12191991"/>
              <a:gd name="connsiteX2435" fmla="*/ 3687237 w 6858000"/>
              <a:gd name="connsiteY2435" fmla="*/ 2117171 h 12191991"/>
              <a:gd name="connsiteX2436" fmla="*/ 3687237 w 6858000"/>
              <a:gd name="connsiteY2436" fmla="*/ 2552509 h 12191991"/>
              <a:gd name="connsiteX2437" fmla="*/ 3890586 w 6858000"/>
              <a:gd name="connsiteY2437" fmla="*/ 2552509 h 12191991"/>
              <a:gd name="connsiteX2438" fmla="*/ 3890586 w 6858000"/>
              <a:gd name="connsiteY2438" fmla="*/ 2352840 h 12191991"/>
              <a:gd name="connsiteX2439" fmla="*/ 3687237 w 6858000"/>
              <a:gd name="connsiteY2439" fmla="*/ 2352840 h 12191991"/>
              <a:gd name="connsiteX2440" fmla="*/ 3687237 w 6858000"/>
              <a:gd name="connsiteY2440" fmla="*/ 2788178 h 12191991"/>
              <a:gd name="connsiteX2441" fmla="*/ 3890586 w 6858000"/>
              <a:gd name="connsiteY2441" fmla="*/ 2788178 h 12191991"/>
              <a:gd name="connsiteX2442" fmla="*/ 3890586 w 6858000"/>
              <a:gd name="connsiteY2442" fmla="*/ 2588509 h 12191991"/>
              <a:gd name="connsiteX2443" fmla="*/ 3687237 w 6858000"/>
              <a:gd name="connsiteY2443" fmla="*/ 2588509 h 12191991"/>
              <a:gd name="connsiteX2444" fmla="*/ 3687237 w 6858000"/>
              <a:gd name="connsiteY2444" fmla="*/ 3023847 h 12191991"/>
              <a:gd name="connsiteX2445" fmla="*/ 3890586 w 6858000"/>
              <a:gd name="connsiteY2445" fmla="*/ 3023847 h 12191991"/>
              <a:gd name="connsiteX2446" fmla="*/ 3890586 w 6858000"/>
              <a:gd name="connsiteY2446" fmla="*/ 2824178 h 12191991"/>
              <a:gd name="connsiteX2447" fmla="*/ 3687237 w 6858000"/>
              <a:gd name="connsiteY2447" fmla="*/ 2824178 h 12191991"/>
              <a:gd name="connsiteX2448" fmla="*/ 3687237 w 6858000"/>
              <a:gd name="connsiteY2448" fmla="*/ 3259516 h 12191991"/>
              <a:gd name="connsiteX2449" fmla="*/ 3890586 w 6858000"/>
              <a:gd name="connsiteY2449" fmla="*/ 3259516 h 12191991"/>
              <a:gd name="connsiteX2450" fmla="*/ 3890586 w 6858000"/>
              <a:gd name="connsiteY2450" fmla="*/ 3059847 h 12191991"/>
              <a:gd name="connsiteX2451" fmla="*/ 3687237 w 6858000"/>
              <a:gd name="connsiteY2451" fmla="*/ 3059847 h 12191991"/>
              <a:gd name="connsiteX2452" fmla="*/ 3687237 w 6858000"/>
              <a:gd name="connsiteY2452" fmla="*/ 3495185 h 12191991"/>
              <a:gd name="connsiteX2453" fmla="*/ 3890586 w 6858000"/>
              <a:gd name="connsiteY2453" fmla="*/ 3495185 h 12191991"/>
              <a:gd name="connsiteX2454" fmla="*/ 3890586 w 6858000"/>
              <a:gd name="connsiteY2454" fmla="*/ 3295516 h 12191991"/>
              <a:gd name="connsiteX2455" fmla="*/ 3687237 w 6858000"/>
              <a:gd name="connsiteY2455" fmla="*/ 3295516 h 12191991"/>
              <a:gd name="connsiteX2456" fmla="*/ 3687237 w 6858000"/>
              <a:gd name="connsiteY2456" fmla="*/ 3730854 h 12191991"/>
              <a:gd name="connsiteX2457" fmla="*/ 3890586 w 6858000"/>
              <a:gd name="connsiteY2457" fmla="*/ 3730854 h 12191991"/>
              <a:gd name="connsiteX2458" fmla="*/ 3890586 w 6858000"/>
              <a:gd name="connsiteY2458" fmla="*/ 3531185 h 12191991"/>
              <a:gd name="connsiteX2459" fmla="*/ 3687237 w 6858000"/>
              <a:gd name="connsiteY2459" fmla="*/ 3531185 h 12191991"/>
              <a:gd name="connsiteX2460" fmla="*/ 3687237 w 6858000"/>
              <a:gd name="connsiteY2460" fmla="*/ 3966523 h 12191991"/>
              <a:gd name="connsiteX2461" fmla="*/ 3890586 w 6858000"/>
              <a:gd name="connsiteY2461" fmla="*/ 3966523 h 12191991"/>
              <a:gd name="connsiteX2462" fmla="*/ 3890586 w 6858000"/>
              <a:gd name="connsiteY2462" fmla="*/ 3766854 h 12191991"/>
              <a:gd name="connsiteX2463" fmla="*/ 3687237 w 6858000"/>
              <a:gd name="connsiteY2463" fmla="*/ 3766854 h 12191991"/>
              <a:gd name="connsiteX2464" fmla="*/ 3687237 w 6858000"/>
              <a:gd name="connsiteY2464" fmla="*/ 4202192 h 12191991"/>
              <a:gd name="connsiteX2465" fmla="*/ 3890586 w 6858000"/>
              <a:gd name="connsiteY2465" fmla="*/ 4202192 h 12191991"/>
              <a:gd name="connsiteX2466" fmla="*/ 3890586 w 6858000"/>
              <a:gd name="connsiteY2466" fmla="*/ 4002523 h 12191991"/>
              <a:gd name="connsiteX2467" fmla="*/ 3687237 w 6858000"/>
              <a:gd name="connsiteY2467" fmla="*/ 4002523 h 12191991"/>
              <a:gd name="connsiteX2468" fmla="*/ 3687237 w 6858000"/>
              <a:gd name="connsiteY2468" fmla="*/ 4437861 h 12191991"/>
              <a:gd name="connsiteX2469" fmla="*/ 3890586 w 6858000"/>
              <a:gd name="connsiteY2469" fmla="*/ 4437861 h 12191991"/>
              <a:gd name="connsiteX2470" fmla="*/ 3890586 w 6858000"/>
              <a:gd name="connsiteY2470" fmla="*/ 4238192 h 12191991"/>
              <a:gd name="connsiteX2471" fmla="*/ 3687237 w 6858000"/>
              <a:gd name="connsiteY2471" fmla="*/ 4238192 h 12191991"/>
              <a:gd name="connsiteX2472" fmla="*/ 3687237 w 6858000"/>
              <a:gd name="connsiteY2472" fmla="*/ 4673530 h 12191991"/>
              <a:gd name="connsiteX2473" fmla="*/ 3890586 w 6858000"/>
              <a:gd name="connsiteY2473" fmla="*/ 4673530 h 12191991"/>
              <a:gd name="connsiteX2474" fmla="*/ 3890586 w 6858000"/>
              <a:gd name="connsiteY2474" fmla="*/ 4473861 h 12191991"/>
              <a:gd name="connsiteX2475" fmla="*/ 3687237 w 6858000"/>
              <a:gd name="connsiteY2475" fmla="*/ 4473861 h 12191991"/>
              <a:gd name="connsiteX2476" fmla="*/ 3687237 w 6858000"/>
              <a:gd name="connsiteY2476" fmla="*/ 4909199 h 12191991"/>
              <a:gd name="connsiteX2477" fmla="*/ 3890586 w 6858000"/>
              <a:gd name="connsiteY2477" fmla="*/ 4909199 h 12191991"/>
              <a:gd name="connsiteX2478" fmla="*/ 3890586 w 6858000"/>
              <a:gd name="connsiteY2478" fmla="*/ 4709530 h 12191991"/>
              <a:gd name="connsiteX2479" fmla="*/ 3687237 w 6858000"/>
              <a:gd name="connsiteY2479" fmla="*/ 4709530 h 12191991"/>
              <a:gd name="connsiteX2480" fmla="*/ 3687237 w 6858000"/>
              <a:gd name="connsiteY2480" fmla="*/ 5144868 h 12191991"/>
              <a:gd name="connsiteX2481" fmla="*/ 3890586 w 6858000"/>
              <a:gd name="connsiteY2481" fmla="*/ 5144868 h 12191991"/>
              <a:gd name="connsiteX2482" fmla="*/ 3890586 w 6858000"/>
              <a:gd name="connsiteY2482" fmla="*/ 4945199 h 12191991"/>
              <a:gd name="connsiteX2483" fmla="*/ 3687237 w 6858000"/>
              <a:gd name="connsiteY2483" fmla="*/ 4945199 h 12191991"/>
              <a:gd name="connsiteX2484" fmla="*/ 3687237 w 6858000"/>
              <a:gd name="connsiteY2484" fmla="*/ 5380537 h 12191991"/>
              <a:gd name="connsiteX2485" fmla="*/ 3890586 w 6858000"/>
              <a:gd name="connsiteY2485" fmla="*/ 5380537 h 12191991"/>
              <a:gd name="connsiteX2486" fmla="*/ 3890586 w 6858000"/>
              <a:gd name="connsiteY2486" fmla="*/ 5180868 h 12191991"/>
              <a:gd name="connsiteX2487" fmla="*/ 3687237 w 6858000"/>
              <a:gd name="connsiteY2487" fmla="*/ 5180868 h 12191991"/>
              <a:gd name="connsiteX2488" fmla="*/ 3687237 w 6858000"/>
              <a:gd name="connsiteY2488" fmla="*/ 5616206 h 12191991"/>
              <a:gd name="connsiteX2489" fmla="*/ 3890586 w 6858000"/>
              <a:gd name="connsiteY2489" fmla="*/ 5616206 h 12191991"/>
              <a:gd name="connsiteX2490" fmla="*/ 3890586 w 6858000"/>
              <a:gd name="connsiteY2490" fmla="*/ 5416537 h 12191991"/>
              <a:gd name="connsiteX2491" fmla="*/ 3687237 w 6858000"/>
              <a:gd name="connsiteY2491" fmla="*/ 5416537 h 12191991"/>
              <a:gd name="connsiteX2492" fmla="*/ 3687237 w 6858000"/>
              <a:gd name="connsiteY2492" fmla="*/ 5851875 h 12191991"/>
              <a:gd name="connsiteX2493" fmla="*/ 3890586 w 6858000"/>
              <a:gd name="connsiteY2493" fmla="*/ 5851875 h 12191991"/>
              <a:gd name="connsiteX2494" fmla="*/ 3890586 w 6858000"/>
              <a:gd name="connsiteY2494" fmla="*/ 5652206 h 12191991"/>
              <a:gd name="connsiteX2495" fmla="*/ 3687237 w 6858000"/>
              <a:gd name="connsiteY2495" fmla="*/ 5652206 h 12191991"/>
              <a:gd name="connsiteX2496" fmla="*/ 3687237 w 6858000"/>
              <a:gd name="connsiteY2496" fmla="*/ 6087544 h 12191991"/>
              <a:gd name="connsiteX2497" fmla="*/ 3890586 w 6858000"/>
              <a:gd name="connsiteY2497" fmla="*/ 6087544 h 12191991"/>
              <a:gd name="connsiteX2498" fmla="*/ 3890586 w 6858000"/>
              <a:gd name="connsiteY2498" fmla="*/ 5887875 h 12191991"/>
              <a:gd name="connsiteX2499" fmla="*/ 3687237 w 6858000"/>
              <a:gd name="connsiteY2499" fmla="*/ 5887875 h 12191991"/>
              <a:gd name="connsiteX2500" fmla="*/ 3687237 w 6858000"/>
              <a:gd name="connsiteY2500" fmla="*/ 6323213 h 12191991"/>
              <a:gd name="connsiteX2501" fmla="*/ 3890586 w 6858000"/>
              <a:gd name="connsiteY2501" fmla="*/ 6323213 h 12191991"/>
              <a:gd name="connsiteX2502" fmla="*/ 3890586 w 6858000"/>
              <a:gd name="connsiteY2502" fmla="*/ 6123544 h 12191991"/>
              <a:gd name="connsiteX2503" fmla="*/ 3687237 w 6858000"/>
              <a:gd name="connsiteY2503" fmla="*/ 6123544 h 12191991"/>
              <a:gd name="connsiteX2504" fmla="*/ 3687237 w 6858000"/>
              <a:gd name="connsiteY2504" fmla="*/ 6558880 h 12191991"/>
              <a:gd name="connsiteX2505" fmla="*/ 3890586 w 6858000"/>
              <a:gd name="connsiteY2505" fmla="*/ 6558880 h 12191991"/>
              <a:gd name="connsiteX2506" fmla="*/ 3890586 w 6858000"/>
              <a:gd name="connsiteY2506" fmla="*/ 6359212 h 12191991"/>
              <a:gd name="connsiteX2507" fmla="*/ 3687237 w 6858000"/>
              <a:gd name="connsiteY2507" fmla="*/ 6359212 h 12191991"/>
              <a:gd name="connsiteX2508" fmla="*/ 3687237 w 6858000"/>
              <a:gd name="connsiteY2508" fmla="*/ 6794548 h 12191991"/>
              <a:gd name="connsiteX2509" fmla="*/ 3890586 w 6858000"/>
              <a:gd name="connsiteY2509" fmla="*/ 6794548 h 12191991"/>
              <a:gd name="connsiteX2510" fmla="*/ 3890586 w 6858000"/>
              <a:gd name="connsiteY2510" fmla="*/ 6594880 h 12191991"/>
              <a:gd name="connsiteX2511" fmla="*/ 3687237 w 6858000"/>
              <a:gd name="connsiteY2511" fmla="*/ 6594880 h 12191991"/>
              <a:gd name="connsiteX2512" fmla="*/ 3687237 w 6858000"/>
              <a:gd name="connsiteY2512" fmla="*/ 7030218 h 12191991"/>
              <a:gd name="connsiteX2513" fmla="*/ 3890586 w 6858000"/>
              <a:gd name="connsiteY2513" fmla="*/ 7030218 h 12191991"/>
              <a:gd name="connsiteX2514" fmla="*/ 3890586 w 6858000"/>
              <a:gd name="connsiteY2514" fmla="*/ 6830548 h 12191991"/>
              <a:gd name="connsiteX2515" fmla="*/ 3687237 w 6858000"/>
              <a:gd name="connsiteY2515" fmla="*/ 6830548 h 12191991"/>
              <a:gd name="connsiteX2516" fmla="*/ 3687237 w 6858000"/>
              <a:gd name="connsiteY2516" fmla="*/ 7265887 h 12191991"/>
              <a:gd name="connsiteX2517" fmla="*/ 3890586 w 6858000"/>
              <a:gd name="connsiteY2517" fmla="*/ 7265887 h 12191991"/>
              <a:gd name="connsiteX2518" fmla="*/ 3890586 w 6858000"/>
              <a:gd name="connsiteY2518" fmla="*/ 7066216 h 12191991"/>
              <a:gd name="connsiteX2519" fmla="*/ 3687237 w 6858000"/>
              <a:gd name="connsiteY2519" fmla="*/ 7066216 h 12191991"/>
              <a:gd name="connsiteX2520" fmla="*/ 3687237 w 6858000"/>
              <a:gd name="connsiteY2520" fmla="*/ 7501556 h 12191991"/>
              <a:gd name="connsiteX2521" fmla="*/ 3890586 w 6858000"/>
              <a:gd name="connsiteY2521" fmla="*/ 7501556 h 12191991"/>
              <a:gd name="connsiteX2522" fmla="*/ 3890586 w 6858000"/>
              <a:gd name="connsiteY2522" fmla="*/ 7301889 h 12191991"/>
              <a:gd name="connsiteX2523" fmla="*/ 3687237 w 6858000"/>
              <a:gd name="connsiteY2523" fmla="*/ 7301889 h 12191991"/>
              <a:gd name="connsiteX2524" fmla="*/ 3687237 w 6858000"/>
              <a:gd name="connsiteY2524" fmla="*/ 7737224 h 12191991"/>
              <a:gd name="connsiteX2525" fmla="*/ 3890586 w 6858000"/>
              <a:gd name="connsiteY2525" fmla="*/ 7737224 h 12191991"/>
              <a:gd name="connsiteX2526" fmla="*/ 3890586 w 6858000"/>
              <a:gd name="connsiteY2526" fmla="*/ 7537556 h 12191991"/>
              <a:gd name="connsiteX2527" fmla="*/ 3687237 w 6858000"/>
              <a:gd name="connsiteY2527" fmla="*/ 7537556 h 12191991"/>
              <a:gd name="connsiteX2528" fmla="*/ 3687237 w 6858000"/>
              <a:gd name="connsiteY2528" fmla="*/ 7972894 h 12191991"/>
              <a:gd name="connsiteX2529" fmla="*/ 3890586 w 6858000"/>
              <a:gd name="connsiteY2529" fmla="*/ 7972894 h 12191991"/>
              <a:gd name="connsiteX2530" fmla="*/ 3890586 w 6858000"/>
              <a:gd name="connsiteY2530" fmla="*/ 7773226 h 12191991"/>
              <a:gd name="connsiteX2531" fmla="*/ 3687237 w 6858000"/>
              <a:gd name="connsiteY2531" fmla="*/ 7773226 h 12191991"/>
              <a:gd name="connsiteX2532" fmla="*/ 3687237 w 6858000"/>
              <a:gd name="connsiteY2532" fmla="*/ 8208560 h 12191991"/>
              <a:gd name="connsiteX2533" fmla="*/ 3890586 w 6858000"/>
              <a:gd name="connsiteY2533" fmla="*/ 8208560 h 12191991"/>
              <a:gd name="connsiteX2534" fmla="*/ 3890586 w 6858000"/>
              <a:gd name="connsiteY2534" fmla="*/ 8008890 h 12191991"/>
              <a:gd name="connsiteX2535" fmla="*/ 3687237 w 6858000"/>
              <a:gd name="connsiteY2535" fmla="*/ 8008890 h 12191991"/>
              <a:gd name="connsiteX2536" fmla="*/ 3687237 w 6858000"/>
              <a:gd name="connsiteY2536" fmla="*/ 8444229 h 12191991"/>
              <a:gd name="connsiteX2537" fmla="*/ 3890586 w 6858000"/>
              <a:gd name="connsiteY2537" fmla="*/ 8444229 h 12191991"/>
              <a:gd name="connsiteX2538" fmla="*/ 3890586 w 6858000"/>
              <a:gd name="connsiteY2538" fmla="*/ 8244560 h 12191991"/>
              <a:gd name="connsiteX2539" fmla="*/ 3687237 w 6858000"/>
              <a:gd name="connsiteY2539" fmla="*/ 8244560 h 12191991"/>
              <a:gd name="connsiteX2540" fmla="*/ 3687237 w 6858000"/>
              <a:gd name="connsiteY2540" fmla="*/ 8679895 h 12191991"/>
              <a:gd name="connsiteX2541" fmla="*/ 3890586 w 6858000"/>
              <a:gd name="connsiteY2541" fmla="*/ 8679895 h 12191991"/>
              <a:gd name="connsiteX2542" fmla="*/ 3890586 w 6858000"/>
              <a:gd name="connsiteY2542" fmla="*/ 8480228 h 12191991"/>
              <a:gd name="connsiteX2543" fmla="*/ 3687237 w 6858000"/>
              <a:gd name="connsiteY2543" fmla="*/ 8480228 h 12191991"/>
              <a:gd name="connsiteX2544" fmla="*/ 3687237 w 6858000"/>
              <a:gd name="connsiteY2544" fmla="*/ 8915565 h 12191991"/>
              <a:gd name="connsiteX2545" fmla="*/ 3890586 w 6858000"/>
              <a:gd name="connsiteY2545" fmla="*/ 8915565 h 12191991"/>
              <a:gd name="connsiteX2546" fmla="*/ 3890586 w 6858000"/>
              <a:gd name="connsiteY2546" fmla="*/ 8715895 h 12191991"/>
              <a:gd name="connsiteX2547" fmla="*/ 3687237 w 6858000"/>
              <a:gd name="connsiteY2547" fmla="*/ 8715895 h 12191991"/>
              <a:gd name="connsiteX2548" fmla="*/ 3687237 w 6858000"/>
              <a:gd name="connsiteY2548" fmla="*/ 9151235 h 12191991"/>
              <a:gd name="connsiteX2549" fmla="*/ 3890586 w 6858000"/>
              <a:gd name="connsiteY2549" fmla="*/ 9151235 h 12191991"/>
              <a:gd name="connsiteX2550" fmla="*/ 3890586 w 6858000"/>
              <a:gd name="connsiteY2550" fmla="*/ 8951565 h 12191991"/>
              <a:gd name="connsiteX2551" fmla="*/ 3687237 w 6858000"/>
              <a:gd name="connsiteY2551" fmla="*/ 8951565 h 12191991"/>
              <a:gd name="connsiteX2552" fmla="*/ 3687237 w 6858000"/>
              <a:gd name="connsiteY2552" fmla="*/ 9386903 h 12191991"/>
              <a:gd name="connsiteX2553" fmla="*/ 3890586 w 6858000"/>
              <a:gd name="connsiteY2553" fmla="*/ 9386903 h 12191991"/>
              <a:gd name="connsiteX2554" fmla="*/ 3890586 w 6858000"/>
              <a:gd name="connsiteY2554" fmla="*/ 9187234 h 12191991"/>
              <a:gd name="connsiteX2555" fmla="*/ 3687237 w 6858000"/>
              <a:gd name="connsiteY2555" fmla="*/ 9187234 h 12191991"/>
              <a:gd name="connsiteX2556" fmla="*/ 3687237 w 6858000"/>
              <a:gd name="connsiteY2556" fmla="*/ 9622571 h 12191991"/>
              <a:gd name="connsiteX2557" fmla="*/ 3890586 w 6858000"/>
              <a:gd name="connsiteY2557" fmla="*/ 9622571 h 12191991"/>
              <a:gd name="connsiteX2558" fmla="*/ 3890586 w 6858000"/>
              <a:gd name="connsiteY2558" fmla="*/ 9422903 h 12191991"/>
              <a:gd name="connsiteX2559" fmla="*/ 3687237 w 6858000"/>
              <a:gd name="connsiteY2559" fmla="*/ 9422903 h 12191991"/>
              <a:gd name="connsiteX2560" fmla="*/ 3687237 w 6858000"/>
              <a:gd name="connsiteY2560" fmla="*/ 9858240 h 12191991"/>
              <a:gd name="connsiteX2561" fmla="*/ 3890586 w 6858000"/>
              <a:gd name="connsiteY2561" fmla="*/ 9858240 h 12191991"/>
              <a:gd name="connsiteX2562" fmla="*/ 3890586 w 6858000"/>
              <a:gd name="connsiteY2562" fmla="*/ 9658571 h 12191991"/>
              <a:gd name="connsiteX2563" fmla="*/ 3687237 w 6858000"/>
              <a:gd name="connsiteY2563" fmla="*/ 9658571 h 12191991"/>
              <a:gd name="connsiteX2564" fmla="*/ 3687237 w 6858000"/>
              <a:gd name="connsiteY2564" fmla="*/ 10093908 h 12191991"/>
              <a:gd name="connsiteX2565" fmla="*/ 3890586 w 6858000"/>
              <a:gd name="connsiteY2565" fmla="*/ 10093908 h 12191991"/>
              <a:gd name="connsiteX2566" fmla="*/ 3890586 w 6858000"/>
              <a:gd name="connsiteY2566" fmla="*/ 9894240 h 12191991"/>
              <a:gd name="connsiteX2567" fmla="*/ 3687237 w 6858000"/>
              <a:gd name="connsiteY2567" fmla="*/ 9894240 h 12191991"/>
              <a:gd name="connsiteX2568" fmla="*/ 3687237 w 6858000"/>
              <a:gd name="connsiteY2568" fmla="*/ 10329579 h 12191991"/>
              <a:gd name="connsiteX2569" fmla="*/ 3890586 w 6858000"/>
              <a:gd name="connsiteY2569" fmla="*/ 10329579 h 12191991"/>
              <a:gd name="connsiteX2570" fmla="*/ 3890586 w 6858000"/>
              <a:gd name="connsiteY2570" fmla="*/ 10129911 h 12191991"/>
              <a:gd name="connsiteX2571" fmla="*/ 3687237 w 6858000"/>
              <a:gd name="connsiteY2571" fmla="*/ 10129911 h 12191991"/>
              <a:gd name="connsiteX2572" fmla="*/ 3687237 w 6858000"/>
              <a:gd name="connsiteY2572" fmla="*/ 10565248 h 12191991"/>
              <a:gd name="connsiteX2573" fmla="*/ 3890586 w 6858000"/>
              <a:gd name="connsiteY2573" fmla="*/ 10565248 h 12191991"/>
              <a:gd name="connsiteX2574" fmla="*/ 3890586 w 6858000"/>
              <a:gd name="connsiteY2574" fmla="*/ 10365579 h 12191991"/>
              <a:gd name="connsiteX2575" fmla="*/ 3687237 w 6858000"/>
              <a:gd name="connsiteY2575" fmla="*/ 10365579 h 12191991"/>
              <a:gd name="connsiteX2576" fmla="*/ 3687237 w 6858000"/>
              <a:gd name="connsiteY2576" fmla="*/ 10800917 h 12191991"/>
              <a:gd name="connsiteX2577" fmla="*/ 3890586 w 6858000"/>
              <a:gd name="connsiteY2577" fmla="*/ 10800917 h 12191991"/>
              <a:gd name="connsiteX2578" fmla="*/ 3890586 w 6858000"/>
              <a:gd name="connsiteY2578" fmla="*/ 10601248 h 12191991"/>
              <a:gd name="connsiteX2579" fmla="*/ 3687237 w 6858000"/>
              <a:gd name="connsiteY2579" fmla="*/ 10601248 h 12191991"/>
              <a:gd name="connsiteX2580" fmla="*/ 3687237 w 6858000"/>
              <a:gd name="connsiteY2580" fmla="*/ 11036585 h 12191991"/>
              <a:gd name="connsiteX2581" fmla="*/ 3890586 w 6858000"/>
              <a:gd name="connsiteY2581" fmla="*/ 11036585 h 12191991"/>
              <a:gd name="connsiteX2582" fmla="*/ 3890586 w 6858000"/>
              <a:gd name="connsiteY2582" fmla="*/ 10836917 h 12191991"/>
              <a:gd name="connsiteX2583" fmla="*/ 3687237 w 6858000"/>
              <a:gd name="connsiteY2583" fmla="*/ 10836917 h 12191991"/>
              <a:gd name="connsiteX2584" fmla="*/ 3687237 w 6858000"/>
              <a:gd name="connsiteY2584" fmla="*/ 11272254 h 12191991"/>
              <a:gd name="connsiteX2585" fmla="*/ 3890586 w 6858000"/>
              <a:gd name="connsiteY2585" fmla="*/ 11272254 h 12191991"/>
              <a:gd name="connsiteX2586" fmla="*/ 3890586 w 6858000"/>
              <a:gd name="connsiteY2586" fmla="*/ 11072585 h 12191991"/>
              <a:gd name="connsiteX2587" fmla="*/ 3687237 w 6858000"/>
              <a:gd name="connsiteY2587" fmla="*/ 11072585 h 12191991"/>
              <a:gd name="connsiteX2588" fmla="*/ 3687237 w 6858000"/>
              <a:gd name="connsiteY2588" fmla="*/ 11507923 h 12191991"/>
              <a:gd name="connsiteX2589" fmla="*/ 3890586 w 6858000"/>
              <a:gd name="connsiteY2589" fmla="*/ 11507923 h 12191991"/>
              <a:gd name="connsiteX2590" fmla="*/ 3890586 w 6858000"/>
              <a:gd name="connsiteY2590" fmla="*/ 11308254 h 12191991"/>
              <a:gd name="connsiteX2591" fmla="*/ 3687237 w 6858000"/>
              <a:gd name="connsiteY2591" fmla="*/ 11308254 h 12191991"/>
              <a:gd name="connsiteX2592" fmla="*/ 3687237 w 6858000"/>
              <a:gd name="connsiteY2592" fmla="*/ 11743591 h 12191991"/>
              <a:gd name="connsiteX2593" fmla="*/ 3890586 w 6858000"/>
              <a:gd name="connsiteY2593" fmla="*/ 11743591 h 12191991"/>
              <a:gd name="connsiteX2594" fmla="*/ 3890586 w 6858000"/>
              <a:gd name="connsiteY2594" fmla="*/ 11543923 h 12191991"/>
              <a:gd name="connsiteX2595" fmla="*/ 3687237 w 6858000"/>
              <a:gd name="connsiteY2595" fmla="*/ 11543923 h 12191991"/>
              <a:gd name="connsiteX2596" fmla="*/ 3687237 w 6858000"/>
              <a:gd name="connsiteY2596" fmla="*/ 11979260 h 12191991"/>
              <a:gd name="connsiteX2597" fmla="*/ 3890586 w 6858000"/>
              <a:gd name="connsiteY2597" fmla="*/ 11979260 h 12191991"/>
              <a:gd name="connsiteX2598" fmla="*/ 3890586 w 6858000"/>
              <a:gd name="connsiteY2598" fmla="*/ 11779591 h 12191991"/>
              <a:gd name="connsiteX2599" fmla="*/ 3687237 w 6858000"/>
              <a:gd name="connsiteY2599" fmla="*/ 11779591 h 12191991"/>
              <a:gd name="connsiteX2600" fmla="*/ 3447888 w 6858000"/>
              <a:gd name="connsiteY2600" fmla="*/ 431488 h 12191991"/>
              <a:gd name="connsiteX2601" fmla="*/ 3651237 w 6858000"/>
              <a:gd name="connsiteY2601" fmla="*/ 431488 h 12191991"/>
              <a:gd name="connsiteX2602" fmla="*/ 3651237 w 6858000"/>
              <a:gd name="connsiteY2602" fmla="*/ 231816 h 12191991"/>
              <a:gd name="connsiteX2603" fmla="*/ 3447888 w 6858000"/>
              <a:gd name="connsiteY2603" fmla="*/ 231816 h 12191991"/>
              <a:gd name="connsiteX2604" fmla="*/ 3447888 w 6858000"/>
              <a:gd name="connsiteY2604" fmla="*/ 667157 h 12191991"/>
              <a:gd name="connsiteX2605" fmla="*/ 3651237 w 6858000"/>
              <a:gd name="connsiteY2605" fmla="*/ 667157 h 12191991"/>
              <a:gd name="connsiteX2606" fmla="*/ 3651237 w 6858000"/>
              <a:gd name="connsiteY2606" fmla="*/ 467488 h 12191991"/>
              <a:gd name="connsiteX2607" fmla="*/ 3447888 w 6858000"/>
              <a:gd name="connsiteY2607" fmla="*/ 467488 h 12191991"/>
              <a:gd name="connsiteX2608" fmla="*/ 3447888 w 6858000"/>
              <a:gd name="connsiteY2608" fmla="*/ 902826 h 12191991"/>
              <a:gd name="connsiteX2609" fmla="*/ 3651237 w 6858000"/>
              <a:gd name="connsiteY2609" fmla="*/ 902826 h 12191991"/>
              <a:gd name="connsiteX2610" fmla="*/ 3651237 w 6858000"/>
              <a:gd name="connsiteY2610" fmla="*/ 703157 h 12191991"/>
              <a:gd name="connsiteX2611" fmla="*/ 3447888 w 6858000"/>
              <a:gd name="connsiteY2611" fmla="*/ 703157 h 12191991"/>
              <a:gd name="connsiteX2612" fmla="*/ 3447888 w 6858000"/>
              <a:gd name="connsiteY2612" fmla="*/ 1138495 h 12191991"/>
              <a:gd name="connsiteX2613" fmla="*/ 3651237 w 6858000"/>
              <a:gd name="connsiteY2613" fmla="*/ 1138495 h 12191991"/>
              <a:gd name="connsiteX2614" fmla="*/ 3651237 w 6858000"/>
              <a:gd name="connsiteY2614" fmla="*/ 938826 h 12191991"/>
              <a:gd name="connsiteX2615" fmla="*/ 3447888 w 6858000"/>
              <a:gd name="connsiteY2615" fmla="*/ 938826 h 12191991"/>
              <a:gd name="connsiteX2616" fmla="*/ 3447888 w 6858000"/>
              <a:gd name="connsiteY2616" fmla="*/ 1374164 h 12191991"/>
              <a:gd name="connsiteX2617" fmla="*/ 3651237 w 6858000"/>
              <a:gd name="connsiteY2617" fmla="*/ 1374164 h 12191991"/>
              <a:gd name="connsiteX2618" fmla="*/ 3651237 w 6858000"/>
              <a:gd name="connsiteY2618" fmla="*/ 1174495 h 12191991"/>
              <a:gd name="connsiteX2619" fmla="*/ 3447888 w 6858000"/>
              <a:gd name="connsiteY2619" fmla="*/ 1174495 h 12191991"/>
              <a:gd name="connsiteX2620" fmla="*/ 3447888 w 6858000"/>
              <a:gd name="connsiteY2620" fmla="*/ 1609833 h 12191991"/>
              <a:gd name="connsiteX2621" fmla="*/ 3651237 w 6858000"/>
              <a:gd name="connsiteY2621" fmla="*/ 1609833 h 12191991"/>
              <a:gd name="connsiteX2622" fmla="*/ 3651237 w 6858000"/>
              <a:gd name="connsiteY2622" fmla="*/ 1410164 h 12191991"/>
              <a:gd name="connsiteX2623" fmla="*/ 3447888 w 6858000"/>
              <a:gd name="connsiteY2623" fmla="*/ 1410164 h 12191991"/>
              <a:gd name="connsiteX2624" fmla="*/ 3447888 w 6858000"/>
              <a:gd name="connsiteY2624" fmla="*/ 1845502 h 12191991"/>
              <a:gd name="connsiteX2625" fmla="*/ 3651237 w 6858000"/>
              <a:gd name="connsiteY2625" fmla="*/ 1845502 h 12191991"/>
              <a:gd name="connsiteX2626" fmla="*/ 3651237 w 6858000"/>
              <a:gd name="connsiteY2626" fmla="*/ 1645833 h 12191991"/>
              <a:gd name="connsiteX2627" fmla="*/ 3447888 w 6858000"/>
              <a:gd name="connsiteY2627" fmla="*/ 1645833 h 12191991"/>
              <a:gd name="connsiteX2628" fmla="*/ 3447888 w 6858000"/>
              <a:gd name="connsiteY2628" fmla="*/ 2081171 h 12191991"/>
              <a:gd name="connsiteX2629" fmla="*/ 3651237 w 6858000"/>
              <a:gd name="connsiteY2629" fmla="*/ 2081171 h 12191991"/>
              <a:gd name="connsiteX2630" fmla="*/ 3651237 w 6858000"/>
              <a:gd name="connsiteY2630" fmla="*/ 1881502 h 12191991"/>
              <a:gd name="connsiteX2631" fmla="*/ 3447888 w 6858000"/>
              <a:gd name="connsiteY2631" fmla="*/ 1881502 h 12191991"/>
              <a:gd name="connsiteX2632" fmla="*/ 3447888 w 6858000"/>
              <a:gd name="connsiteY2632" fmla="*/ 2316840 h 12191991"/>
              <a:gd name="connsiteX2633" fmla="*/ 3651237 w 6858000"/>
              <a:gd name="connsiteY2633" fmla="*/ 2316840 h 12191991"/>
              <a:gd name="connsiteX2634" fmla="*/ 3651237 w 6858000"/>
              <a:gd name="connsiteY2634" fmla="*/ 2117171 h 12191991"/>
              <a:gd name="connsiteX2635" fmla="*/ 3447888 w 6858000"/>
              <a:gd name="connsiteY2635" fmla="*/ 2117171 h 12191991"/>
              <a:gd name="connsiteX2636" fmla="*/ 3447888 w 6858000"/>
              <a:gd name="connsiteY2636" fmla="*/ 2552509 h 12191991"/>
              <a:gd name="connsiteX2637" fmla="*/ 3651237 w 6858000"/>
              <a:gd name="connsiteY2637" fmla="*/ 2552509 h 12191991"/>
              <a:gd name="connsiteX2638" fmla="*/ 3651237 w 6858000"/>
              <a:gd name="connsiteY2638" fmla="*/ 2352840 h 12191991"/>
              <a:gd name="connsiteX2639" fmla="*/ 3447888 w 6858000"/>
              <a:gd name="connsiteY2639" fmla="*/ 2352840 h 12191991"/>
              <a:gd name="connsiteX2640" fmla="*/ 3447888 w 6858000"/>
              <a:gd name="connsiteY2640" fmla="*/ 2788178 h 12191991"/>
              <a:gd name="connsiteX2641" fmla="*/ 3651237 w 6858000"/>
              <a:gd name="connsiteY2641" fmla="*/ 2788178 h 12191991"/>
              <a:gd name="connsiteX2642" fmla="*/ 3651237 w 6858000"/>
              <a:gd name="connsiteY2642" fmla="*/ 2588509 h 12191991"/>
              <a:gd name="connsiteX2643" fmla="*/ 3447888 w 6858000"/>
              <a:gd name="connsiteY2643" fmla="*/ 2588509 h 12191991"/>
              <a:gd name="connsiteX2644" fmla="*/ 3447888 w 6858000"/>
              <a:gd name="connsiteY2644" fmla="*/ 3023847 h 12191991"/>
              <a:gd name="connsiteX2645" fmla="*/ 3651237 w 6858000"/>
              <a:gd name="connsiteY2645" fmla="*/ 3023847 h 12191991"/>
              <a:gd name="connsiteX2646" fmla="*/ 3651237 w 6858000"/>
              <a:gd name="connsiteY2646" fmla="*/ 2824178 h 12191991"/>
              <a:gd name="connsiteX2647" fmla="*/ 3447888 w 6858000"/>
              <a:gd name="connsiteY2647" fmla="*/ 2824178 h 12191991"/>
              <a:gd name="connsiteX2648" fmla="*/ 3447888 w 6858000"/>
              <a:gd name="connsiteY2648" fmla="*/ 3259516 h 12191991"/>
              <a:gd name="connsiteX2649" fmla="*/ 3651237 w 6858000"/>
              <a:gd name="connsiteY2649" fmla="*/ 3259516 h 12191991"/>
              <a:gd name="connsiteX2650" fmla="*/ 3651237 w 6858000"/>
              <a:gd name="connsiteY2650" fmla="*/ 3059847 h 12191991"/>
              <a:gd name="connsiteX2651" fmla="*/ 3447888 w 6858000"/>
              <a:gd name="connsiteY2651" fmla="*/ 3059847 h 12191991"/>
              <a:gd name="connsiteX2652" fmla="*/ 3447888 w 6858000"/>
              <a:gd name="connsiteY2652" fmla="*/ 3495185 h 12191991"/>
              <a:gd name="connsiteX2653" fmla="*/ 3651237 w 6858000"/>
              <a:gd name="connsiteY2653" fmla="*/ 3495185 h 12191991"/>
              <a:gd name="connsiteX2654" fmla="*/ 3651237 w 6858000"/>
              <a:gd name="connsiteY2654" fmla="*/ 3295516 h 12191991"/>
              <a:gd name="connsiteX2655" fmla="*/ 3447888 w 6858000"/>
              <a:gd name="connsiteY2655" fmla="*/ 3295516 h 12191991"/>
              <a:gd name="connsiteX2656" fmla="*/ 3447888 w 6858000"/>
              <a:gd name="connsiteY2656" fmla="*/ 3730854 h 12191991"/>
              <a:gd name="connsiteX2657" fmla="*/ 3651237 w 6858000"/>
              <a:gd name="connsiteY2657" fmla="*/ 3730854 h 12191991"/>
              <a:gd name="connsiteX2658" fmla="*/ 3651237 w 6858000"/>
              <a:gd name="connsiteY2658" fmla="*/ 3531185 h 12191991"/>
              <a:gd name="connsiteX2659" fmla="*/ 3447888 w 6858000"/>
              <a:gd name="connsiteY2659" fmla="*/ 3531185 h 12191991"/>
              <a:gd name="connsiteX2660" fmla="*/ 3447888 w 6858000"/>
              <a:gd name="connsiteY2660" fmla="*/ 3966523 h 12191991"/>
              <a:gd name="connsiteX2661" fmla="*/ 3651237 w 6858000"/>
              <a:gd name="connsiteY2661" fmla="*/ 3966523 h 12191991"/>
              <a:gd name="connsiteX2662" fmla="*/ 3651237 w 6858000"/>
              <a:gd name="connsiteY2662" fmla="*/ 3766854 h 12191991"/>
              <a:gd name="connsiteX2663" fmla="*/ 3447888 w 6858000"/>
              <a:gd name="connsiteY2663" fmla="*/ 3766854 h 12191991"/>
              <a:gd name="connsiteX2664" fmla="*/ 3447888 w 6858000"/>
              <a:gd name="connsiteY2664" fmla="*/ 4202192 h 12191991"/>
              <a:gd name="connsiteX2665" fmla="*/ 3651237 w 6858000"/>
              <a:gd name="connsiteY2665" fmla="*/ 4202192 h 12191991"/>
              <a:gd name="connsiteX2666" fmla="*/ 3651237 w 6858000"/>
              <a:gd name="connsiteY2666" fmla="*/ 4002523 h 12191991"/>
              <a:gd name="connsiteX2667" fmla="*/ 3447888 w 6858000"/>
              <a:gd name="connsiteY2667" fmla="*/ 4002523 h 12191991"/>
              <a:gd name="connsiteX2668" fmla="*/ 3447888 w 6858000"/>
              <a:gd name="connsiteY2668" fmla="*/ 4437861 h 12191991"/>
              <a:gd name="connsiteX2669" fmla="*/ 3651237 w 6858000"/>
              <a:gd name="connsiteY2669" fmla="*/ 4437861 h 12191991"/>
              <a:gd name="connsiteX2670" fmla="*/ 3651237 w 6858000"/>
              <a:gd name="connsiteY2670" fmla="*/ 4238192 h 12191991"/>
              <a:gd name="connsiteX2671" fmla="*/ 3447888 w 6858000"/>
              <a:gd name="connsiteY2671" fmla="*/ 4238192 h 12191991"/>
              <a:gd name="connsiteX2672" fmla="*/ 3447888 w 6858000"/>
              <a:gd name="connsiteY2672" fmla="*/ 4673530 h 12191991"/>
              <a:gd name="connsiteX2673" fmla="*/ 3651237 w 6858000"/>
              <a:gd name="connsiteY2673" fmla="*/ 4673530 h 12191991"/>
              <a:gd name="connsiteX2674" fmla="*/ 3651237 w 6858000"/>
              <a:gd name="connsiteY2674" fmla="*/ 4473861 h 12191991"/>
              <a:gd name="connsiteX2675" fmla="*/ 3447888 w 6858000"/>
              <a:gd name="connsiteY2675" fmla="*/ 4473861 h 12191991"/>
              <a:gd name="connsiteX2676" fmla="*/ 3447888 w 6858000"/>
              <a:gd name="connsiteY2676" fmla="*/ 4909199 h 12191991"/>
              <a:gd name="connsiteX2677" fmla="*/ 3651237 w 6858000"/>
              <a:gd name="connsiteY2677" fmla="*/ 4909199 h 12191991"/>
              <a:gd name="connsiteX2678" fmla="*/ 3651237 w 6858000"/>
              <a:gd name="connsiteY2678" fmla="*/ 4709530 h 12191991"/>
              <a:gd name="connsiteX2679" fmla="*/ 3447888 w 6858000"/>
              <a:gd name="connsiteY2679" fmla="*/ 4709530 h 12191991"/>
              <a:gd name="connsiteX2680" fmla="*/ 3447888 w 6858000"/>
              <a:gd name="connsiteY2680" fmla="*/ 5144868 h 12191991"/>
              <a:gd name="connsiteX2681" fmla="*/ 3651237 w 6858000"/>
              <a:gd name="connsiteY2681" fmla="*/ 5144868 h 12191991"/>
              <a:gd name="connsiteX2682" fmla="*/ 3651237 w 6858000"/>
              <a:gd name="connsiteY2682" fmla="*/ 4945199 h 12191991"/>
              <a:gd name="connsiteX2683" fmla="*/ 3447888 w 6858000"/>
              <a:gd name="connsiteY2683" fmla="*/ 4945199 h 12191991"/>
              <a:gd name="connsiteX2684" fmla="*/ 3447888 w 6858000"/>
              <a:gd name="connsiteY2684" fmla="*/ 5380537 h 12191991"/>
              <a:gd name="connsiteX2685" fmla="*/ 3651237 w 6858000"/>
              <a:gd name="connsiteY2685" fmla="*/ 5380537 h 12191991"/>
              <a:gd name="connsiteX2686" fmla="*/ 3651237 w 6858000"/>
              <a:gd name="connsiteY2686" fmla="*/ 5180868 h 12191991"/>
              <a:gd name="connsiteX2687" fmla="*/ 3447888 w 6858000"/>
              <a:gd name="connsiteY2687" fmla="*/ 5180868 h 12191991"/>
              <a:gd name="connsiteX2688" fmla="*/ 3447888 w 6858000"/>
              <a:gd name="connsiteY2688" fmla="*/ 5616206 h 12191991"/>
              <a:gd name="connsiteX2689" fmla="*/ 3651237 w 6858000"/>
              <a:gd name="connsiteY2689" fmla="*/ 5616206 h 12191991"/>
              <a:gd name="connsiteX2690" fmla="*/ 3651237 w 6858000"/>
              <a:gd name="connsiteY2690" fmla="*/ 5416537 h 12191991"/>
              <a:gd name="connsiteX2691" fmla="*/ 3447888 w 6858000"/>
              <a:gd name="connsiteY2691" fmla="*/ 5416537 h 12191991"/>
              <a:gd name="connsiteX2692" fmla="*/ 3447888 w 6858000"/>
              <a:gd name="connsiteY2692" fmla="*/ 5851875 h 12191991"/>
              <a:gd name="connsiteX2693" fmla="*/ 3651237 w 6858000"/>
              <a:gd name="connsiteY2693" fmla="*/ 5851875 h 12191991"/>
              <a:gd name="connsiteX2694" fmla="*/ 3651237 w 6858000"/>
              <a:gd name="connsiteY2694" fmla="*/ 5652206 h 12191991"/>
              <a:gd name="connsiteX2695" fmla="*/ 3447888 w 6858000"/>
              <a:gd name="connsiteY2695" fmla="*/ 5652206 h 12191991"/>
              <a:gd name="connsiteX2696" fmla="*/ 3447888 w 6858000"/>
              <a:gd name="connsiteY2696" fmla="*/ 6087544 h 12191991"/>
              <a:gd name="connsiteX2697" fmla="*/ 3651237 w 6858000"/>
              <a:gd name="connsiteY2697" fmla="*/ 6087544 h 12191991"/>
              <a:gd name="connsiteX2698" fmla="*/ 3651237 w 6858000"/>
              <a:gd name="connsiteY2698" fmla="*/ 5887875 h 12191991"/>
              <a:gd name="connsiteX2699" fmla="*/ 3447888 w 6858000"/>
              <a:gd name="connsiteY2699" fmla="*/ 5887875 h 12191991"/>
              <a:gd name="connsiteX2700" fmla="*/ 3447888 w 6858000"/>
              <a:gd name="connsiteY2700" fmla="*/ 6323213 h 12191991"/>
              <a:gd name="connsiteX2701" fmla="*/ 3651237 w 6858000"/>
              <a:gd name="connsiteY2701" fmla="*/ 6323213 h 12191991"/>
              <a:gd name="connsiteX2702" fmla="*/ 3651237 w 6858000"/>
              <a:gd name="connsiteY2702" fmla="*/ 6123544 h 12191991"/>
              <a:gd name="connsiteX2703" fmla="*/ 3447888 w 6858000"/>
              <a:gd name="connsiteY2703" fmla="*/ 6123544 h 12191991"/>
              <a:gd name="connsiteX2704" fmla="*/ 3447888 w 6858000"/>
              <a:gd name="connsiteY2704" fmla="*/ 6558880 h 12191991"/>
              <a:gd name="connsiteX2705" fmla="*/ 3651237 w 6858000"/>
              <a:gd name="connsiteY2705" fmla="*/ 6558880 h 12191991"/>
              <a:gd name="connsiteX2706" fmla="*/ 3651237 w 6858000"/>
              <a:gd name="connsiteY2706" fmla="*/ 6359212 h 12191991"/>
              <a:gd name="connsiteX2707" fmla="*/ 3447888 w 6858000"/>
              <a:gd name="connsiteY2707" fmla="*/ 6359212 h 12191991"/>
              <a:gd name="connsiteX2708" fmla="*/ 3447888 w 6858000"/>
              <a:gd name="connsiteY2708" fmla="*/ 6794548 h 12191991"/>
              <a:gd name="connsiteX2709" fmla="*/ 3651237 w 6858000"/>
              <a:gd name="connsiteY2709" fmla="*/ 6794548 h 12191991"/>
              <a:gd name="connsiteX2710" fmla="*/ 3651237 w 6858000"/>
              <a:gd name="connsiteY2710" fmla="*/ 6594880 h 12191991"/>
              <a:gd name="connsiteX2711" fmla="*/ 3447888 w 6858000"/>
              <a:gd name="connsiteY2711" fmla="*/ 6594880 h 12191991"/>
              <a:gd name="connsiteX2712" fmla="*/ 3447888 w 6858000"/>
              <a:gd name="connsiteY2712" fmla="*/ 7030218 h 12191991"/>
              <a:gd name="connsiteX2713" fmla="*/ 3651237 w 6858000"/>
              <a:gd name="connsiteY2713" fmla="*/ 7030218 h 12191991"/>
              <a:gd name="connsiteX2714" fmla="*/ 3651237 w 6858000"/>
              <a:gd name="connsiteY2714" fmla="*/ 6830548 h 12191991"/>
              <a:gd name="connsiteX2715" fmla="*/ 3447888 w 6858000"/>
              <a:gd name="connsiteY2715" fmla="*/ 6830548 h 12191991"/>
              <a:gd name="connsiteX2716" fmla="*/ 3447888 w 6858000"/>
              <a:gd name="connsiteY2716" fmla="*/ 7265887 h 12191991"/>
              <a:gd name="connsiteX2717" fmla="*/ 3651237 w 6858000"/>
              <a:gd name="connsiteY2717" fmla="*/ 7265887 h 12191991"/>
              <a:gd name="connsiteX2718" fmla="*/ 3651237 w 6858000"/>
              <a:gd name="connsiteY2718" fmla="*/ 7066216 h 12191991"/>
              <a:gd name="connsiteX2719" fmla="*/ 3447888 w 6858000"/>
              <a:gd name="connsiteY2719" fmla="*/ 7066216 h 12191991"/>
              <a:gd name="connsiteX2720" fmla="*/ 3447888 w 6858000"/>
              <a:gd name="connsiteY2720" fmla="*/ 7501556 h 12191991"/>
              <a:gd name="connsiteX2721" fmla="*/ 3651237 w 6858000"/>
              <a:gd name="connsiteY2721" fmla="*/ 7501556 h 12191991"/>
              <a:gd name="connsiteX2722" fmla="*/ 3651237 w 6858000"/>
              <a:gd name="connsiteY2722" fmla="*/ 7301889 h 12191991"/>
              <a:gd name="connsiteX2723" fmla="*/ 3447888 w 6858000"/>
              <a:gd name="connsiteY2723" fmla="*/ 7301889 h 12191991"/>
              <a:gd name="connsiteX2724" fmla="*/ 3447888 w 6858000"/>
              <a:gd name="connsiteY2724" fmla="*/ 7737224 h 12191991"/>
              <a:gd name="connsiteX2725" fmla="*/ 3651237 w 6858000"/>
              <a:gd name="connsiteY2725" fmla="*/ 7737224 h 12191991"/>
              <a:gd name="connsiteX2726" fmla="*/ 3651237 w 6858000"/>
              <a:gd name="connsiteY2726" fmla="*/ 7537556 h 12191991"/>
              <a:gd name="connsiteX2727" fmla="*/ 3447888 w 6858000"/>
              <a:gd name="connsiteY2727" fmla="*/ 7537556 h 12191991"/>
              <a:gd name="connsiteX2728" fmla="*/ 3447888 w 6858000"/>
              <a:gd name="connsiteY2728" fmla="*/ 7972894 h 12191991"/>
              <a:gd name="connsiteX2729" fmla="*/ 3651237 w 6858000"/>
              <a:gd name="connsiteY2729" fmla="*/ 7972894 h 12191991"/>
              <a:gd name="connsiteX2730" fmla="*/ 3651237 w 6858000"/>
              <a:gd name="connsiteY2730" fmla="*/ 7773226 h 12191991"/>
              <a:gd name="connsiteX2731" fmla="*/ 3447888 w 6858000"/>
              <a:gd name="connsiteY2731" fmla="*/ 7773226 h 12191991"/>
              <a:gd name="connsiteX2732" fmla="*/ 3447888 w 6858000"/>
              <a:gd name="connsiteY2732" fmla="*/ 8208560 h 12191991"/>
              <a:gd name="connsiteX2733" fmla="*/ 3651237 w 6858000"/>
              <a:gd name="connsiteY2733" fmla="*/ 8208560 h 12191991"/>
              <a:gd name="connsiteX2734" fmla="*/ 3651237 w 6858000"/>
              <a:gd name="connsiteY2734" fmla="*/ 8008890 h 12191991"/>
              <a:gd name="connsiteX2735" fmla="*/ 3447888 w 6858000"/>
              <a:gd name="connsiteY2735" fmla="*/ 8008890 h 12191991"/>
              <a:gd name="connsiteX2736" fmla="*/ 3447888 w 6858000"/>
              <a:gd name="connsiteY2736" fmla="*/ 8444229 h 12191991"/>
              <a:gd name="connsiteX2737" fmla="*/ 3651237 w 6858000"/>
              <a:gd name="connsiteY2737" fmla="*/ 8444229 h 12191991"/>
              <a:gd name="connsiteX2738" fmla="*/ 3651237 w 6858000"/>
              <a:gd name="connsiteY2738" fmla="*/ 8244560 h 12191991"/>
              <a:gd name="connsiteX2739" fmla="*/ 3447888 w 6858000"/>
              <a:gd name="connsiteY2739" fmla="*/ 8244560 h 12191991"/>
              <a:gd name="connsiteX2740" fmla="*/ 3447888 w 6858000"/>
              <a:gd name="connsiteY2740" fmla="*/ 8679895 h 12191991"/>
              <a:gd name="connsiteX2741" fmla="*/ 3651237 w 6858000"/>
              <a:gd name="connsiteY2741" fmla="*/ 8679895 h 12191991"/>
              <a:gd name="connsiteX2742" fmla="*/ 3651237 w 6858000"/>
              <a:gd name="connsiteY2742" fmla="*/ 8480228 h 12191991"/>
              <a:gd name="connsiteX2743" fmla="*/ 3447888 w 6858000"/>
              <a:gd name="connsiteY2743" fmla="*/ 8480228 h 12191991"/>
              <a:gd name="connsiteX2744" fmla="*/ 3447888 w 6858000"/>
              <a:gd name="connsiteY2744" fmla="*/ 8915565 h 12191991"/>
              <a:gd name="connsiteX2745" fmla="*/ 3651237 w 6858000"/>
              <a:gd name="connsiteY2745" fmla="*/ 8915565 h 12191991"/>
              <a:gd name="connsiteX2746" fmla="*/ 3651237 w 6858000"/>
              <a:gd name="connsiteY2746" fmla="*/ 8715895 h 12191991"/>
              <a:gd name="connsiteX2747" fmla="*/ 3447888 w 6858000"/>
              <a:gd name="connsiteY2747" fmla="*/ 8715895 h 12191991"/>
              <a:gd name="connsiteX2748" fmla="*/ 3447888 w 6858000"/>
              <a:gd name="connsiteY2748" fmla="*/ 9151235 h 12191991"/>
              <a:gd name="connsiteX2749" fmla="*/ 3651237 w 6858000"/>
              <a:gd name="connsiteY2749" fmla="*/ 9151235 h 12191991"/>
              <a:gd name="connsiteX2750" fmla="*/ 3651237 w 6858000"/>
              <a:gd name="connsiteY2750" fmla="*/ 8951565 h 12191991"/>
              <a:gd name="connsiteX2751" fmla="*/ 3447888 w 6858000"/>
              <a:gd name="connsiteY2751" fmla="*/ 8951565 h 12191991"/>
              <a:gd name="connsiteX2752" fmla="*/ 3447888 w 6858000"/>
              <a:gd name="connsiteY2752" fmla="*/ 9386903 h 12191991"/>
              <a:gd name="connsiteX2753" fmla="*/ 3651237 w 6858000"/>
              <a:gd name="connsiteY2753" fmla="*/ 9386903 h 12191991"/>
              <a:gd name="connsiteX2754" fmla="*/ 3651237 w 6858000"/>
              <a:gd name="connsiteY2754" fmla="*/ 9187234 h 12191991"/>
              <a:gd name="connsiteX2755" fmla="*/ 3447888 w 6858000"/>
              <a:gd name="connsiteY2755" fmla="*/ 9187234 h 12191991"/>
              <a:gd name="connsiteX2756" fmla="*/ 3447888 w 6858000"/>
              <a:gd name="connsiteY2756" fmla="*/ 9622571 h 12191991"/>
              <a:gd name="connsiteX2757" fmla="*/ 3651237 w 6858000"/>
              <a:gd name="connsiteY2757" fmla="*/ 9622571 h 12191991"/>
              <a:gd name="connsiteX2758" fmla="*/ 3651237 w 6858000"/>
              <a:gd name="connsiteY2758" fmla="*/ 9422903 h 12191991"/>
              <a:gd name="connsiteX2759" fmla="*/ 3447888 w 6858000"/>
              <a:gd name="connsiteY2759" fmla="*/ 9422903 h 12191991"/>
              <a:gd name="connsiteX2760" fmla="*/ 3447888 w 6858000"/>
              <a:gd name="connsiteY2760" fmla="*/ 9858240 h 12191991"/>
              <a:gd name="connsiteX2761" fmla="*/ 3651237 w 6858000"/>
              <a:gd name="connsiteY2761" fmla="*/ 9858240 h 12191991"/>
              <a:gd name="connsiteX2762" fmla="*/ 3651237 w 6858000"/>
              <a:gd name="connsiteY2762" fmla="*/ 9658571 h 12191991"/>
              <a:gd name="connsiteX2763" fmla="*/ 3447888 w 6858000"/>
              <a:gd name="connsiteY2763" fmla="*/ 9658571 h 12191991"/>
              <a:gd name="connsiteX2764" fmla="*/ 3447888 w 6858000"/>
              <a:gd name="connsiteY2764" fmla="*/ 10093908 h 12191991"/>
              <a:gd name="connsiteX2765" fmla="*/ 3651237 w 6858000"/>
              <a:gd name="connsiteY2765" fmla="*/ 10093908 h 12191991"/>
              <a:gd name="connsiteX2766" fmla="*/ 3651237 w 6858000"/>
              <a:gd name="connsiteY2766" fmla="*/ 9894240 h 12191991"/>
              <a:gd name="connsiteX2767" fmla="*/ 3447888 w 6858000"/>
              <a:gd name="connsiteY2767" fmla="*/ 9894240 h 12191991"/>
              <a:gd name="connsiteX2768" fmla="*/ 3447888 w 6858000"/>
              <a:gd name="connsiteY2768" fmla="*/ 10329579 h 12191991"/>
              <a:gd name="connsiteX2769" fmla="*/ 3651237 w 6858000"/>
              <a:gd name="connsiteY2769" fmla="*/ 10329579 h 12191991"/>
              <a:gd name="connsiteX2770" fmla="*/ 3651237 w 6858000"/>
              <a:gd name="connsiteY2770" fmla="*/ 10129911 h 12191991"/>
              <a:gd name="connsiteX2771" fmla="*/ 3447888 w 6858000"/>
              <a:gd name="connsiteY2771" fmla="*/ 10129911 h 12191991"/>
              <a:gd name="connsiteX2772" fmla="*/ 3447888 w 6858000"/>
              <a:gd name="connsiteY2772" fmla="*/ 10565248 h 12191991"/>
              <a:gd name="connsiteX2773" fmla="*/ 3651237 w 6858000"/>
              <a:gd name="connsiteY2773" fmla="*/ 10565248 h 12191991"/>
              <a:gd name="connsiteX2774" fmla="*/ 3651237 w 6858000"/>
              <a:gd name="connsiteY2774" fmla="*/ 10365579 h 12191991"/>
              <a:gd name="connsiteX2775" fmla="*/ 3447888 w 6858000"/>
              <a:gd name="connsiteY2775" fmla="*/ 10365579 h 12191991"/>
              <a:gd name="connsiteX2776" fmla="*/ 3447888 w 6858000"/>
              <a:gd name="connsiteY2776" fmla="*/ 10800917 h 12191991"/>
              <a:gd name="connsiteX2777" fmla="*/ 3651237 w 6858000"/>
              <a:gd name="connsiteY2777" fmla="*/ 10800917 h 12191991"/>
              <a:gd name="connsiteX2778" fmla="*/ 3651237 w 6858000"/>
              <a:gd name="connsiteY2778" fmla="*/ 10601248 h 12191991"/>
              <a:gd name="connsiteX2779" fmla="*/ 3447888 w 6858000"/>
              <a:gd name="connsiteY2779" fmla="*/ 10601248 h 12191991"/>
              <a:gd name="connsiteX2780" fmla="*/ 3447888 w 6858000"/>
              <a:gd name="connsiteY2780" fmla="*/ 11036585 h 12191991"/>
              <a:gd name="connsiteX2781" fmla="*/ 3651237 w 6858000"/>
              <a:gd name="connsiteY2781" fmla="*/ 11036585 h 12191991"/>
              <a:gd name="connsiteX2782" fmla="*/ 3651237 w 6858000"/>
              <a:gd name="connsiteY2782" fmla="*/ 10836917 h 12191991"/>
              <a:gd name="connsiteX2783" fmla="*/ 3447888 w 6858000"/>
              <a:gd name="connsiteY2783" fmla="*/ 10836917 h 12191991"/>
              <a:gd name="connsiteX2784" fmla="*/ 3447888 w 6858000"/>
              <a:gd name="connsiteY2784" fmla="*/ 11272254 h 12191991"/>
              <a:gd name="connsiteX2785" fmla="*/ 3651237 w 6858000"/>
              <a:gd name="connsiteY2785" fmla="*/ 11272254 h 12191991"/>
              <a:gd name="connsiteX2786" fmla="*/ 3651237 w 6858000"/>
              <a:gd name="connsiteY2786" fmla="*/ 11072585 h 12191991"/>
              <a:gd name="connsiteX2787" fmla="*/ 3447888 w 6858000"/>
              <a:gd name="connsiteY2787" fmla="*/ 11072585 h 12191991"/>
              <a:gd name="connsiteX2788" fmla="*/ 3447888 w 6858000"/>
              <a:gd name="connsiteY2788" fmla="*/ 11507923 h 12191991"/>
              <a:gd name="connsiteX2789" fmla="*/ 3651237 w 6858000"/>
              <a:gd name="connsiteY2789" fmla="*/ 11507923 h 12191991"/>
              <a:gd name="connsiteX2790" fmla="*/ 3651237 w 6858000"/>
              <a:gd name="connsiteY2790" fmla="*/ 11308254 h 12191991"/>
              <a:gd name="connsiteX2791" fmla="*/ 3447888 w 6858000"/>
              <a:gd name="connsiteY2791" fmla="*/ 11308254 h 12191991"/>
              <a:gd name="connsiteX2792" fmla="*/ 3447888 w 6858000"/>
              <a:gd name="connsiteY2792" fmla="*/ 11743591 h 12191991"/>
              <a:gd name="connsiteX2793" fmla="*/ 3651237 w 6858000"/>
              <a:gd name="connsiteY2793" fmla="*/ 11743591 h 12191991"/>
              <a:gd name="connsiteX2794" fmla="*/ 3651237 w 6858000"/>
              <a:gd name="connsiteY2794" fmla="*/ 11543923 h 12191991"/>
              <a:gd name="connsiteX2795" fmla="*/ 3447888 w 6858000"/>
              <a:gd name="connsiteY2795" fmla="*/ 11543923 h 12191991"/>
              <a:gd name="connsiteX2796" fmla="*/ 3447888 w 6858000"/>
              <a:gd name="connsiteY2796" fmla="*/ 11979260 h 12191991"/>
              <a:gd name="connsiteX2797" fmla="*/ 3651237 w 6858000"/>
              <a:gd name="connsiteY2797" fmla="*/ 11979260 h 12191991"/>
              <a:gd name="connsiteX2798" fmla="*/ 3651237 w 6858000"/>
              <a:gd name="connsiteY2798" fmla="*/ 11779591 h 12191991"/>
              <a:gd name="connsiteX2799" fmla="*/ 3447888 w 6858000"/>
              <a:gd name="connsiteY2799" fmla="*/ 11779591 h 12191991"/>
              <a:gd name="connsiteX2800" fmla="*/ 3208540 w 6858000"/>
              <a:gd name="connsiteY2800" fmla="*/ 431488 h 12191991"/>
              <a:gd name="connsiteX2801" fmla="*/ 3411889 w 6858000"/>
              <a:gd name="connsiteY2801" fmla="*/ 431488 h 12191991"/>
              <a:gd name="connsiteX2802" fmla="*/ 3411889 w 6858000"/>
              <a:gd name="connsiteY2802" fmla="*/ 231816 h 12191991"/>
              <a:gd name="connsiteX2803" fmla="*/ 3208540 w 6858000"/>
              <a:gd name="connsiteY2803" fmla="*/ 231816 h 12191991"/>
              <a:gd name="connsiteX2804" fmla="*/ 3208540 w 6858000"/>
              <a:gd name="connsiteY2804" fmla="*/ 667157 h 12191991"/>
              <a:gd name="connsiteX2805" fmla="*/ 3411889 w 6858000"/>
              <a:gd name="connsiteY2805" fmla="*/ 667157 h 12191991"/>
              <a:gd name="connsiteX2806" fmla="*/ 3411889 w 6858000"/>
              <a:gd name="connsiteY2806" fmla="*/ 467488 h 12191991"/>
              <a:gd name="connsiteX2807" fmla="*/ 3208540 w 6858000"/>
              <a:gd name="connsiteY2807" fmla="*/ 467488 h 12191991"/>
              <a:gd name="connsiteX2808" fmla="*/ 3208540 w 6858000"/>
              <a:gd name="connsiteY2808" fmla="*/ 902826 h 12191991"/>
              <a:gd name="connsiteX2809" fmla="*/ 3411889 w 6858000"/>
              <a:gd name="connsiteY2809" fmla="*/ 902826 h 12191991"/>
              <a:gd name="connsiteX2810" fmla="*/ 3411889 w 6858000"/>
              <a:gd name="connsiteY2810" fmla="*/ 703157 h 12191991"/>
              <a:gd name="connsiteX2811" fmla="*/ 3208540 w 6858000"/>
              <a:gd name="connsiteY2811" fmla="*/ 703157 h 12191991"/>
              <a:gd name="connsiteX2812" fmla="*/ 3208540 w 6858000"/>
              <a:gd name="connsiteY2812" fmla="*/ 1138495 h 12191991"/>
              <a:gd name="connsiteX2813" fmla="*/ 3411889 w 6858000"/>
              <a:gd name="connsiteY2813" fmla="*/ 1138495 h 12191991"/>
              <a:gd name="connsiteX2814" fmla="*/ 3411889 w 6858000"/>
              <a:gd name="connsiteY2814" fmla="*/ 938826 h 12191991"/>
              <a:gd name="connsiteX2815" fmla="*/ 3208540 w 6858000"/>
              <a:gd name="connsiteY2815" fmla="*/ 938826 h 12191991"/>
              <a:gd name="connsiteX2816" fmla="*/ 3208540 w 6858000"/>
              <a:gd name="connsiteY2816" fmla="*/ 1374164 h 12191991"/>
              <a:gd name="connsiteX2817" fmla="*/ 3411889 w 6858000"/>
              <a:gd name="connsiteY2817" fmla="*/ 1374164 h 12191991"/>
              <a:gd name="connsiteX2818" fmla="*/ 3411889 w 6858000"/>
              <a:gd name="connsiteY2818" fmla="*/ 1174495 h 12191991"/>
              <a:gd name="connsiteX2819" fmla="*/ 3208540 w 6858000"/>
              <a:gd name="connsiteY2819" fmla="*/ 1174495 h 12191991"/>
              <a:gd name="connsiteX2820" fmla="*/ 3208540 w 6858000"/>
              <a:gd name="connsiteY2820" fmla="*/ 1609833 h 12191991"/>
              <a:gd name="connsiteX2821" fmla="*/ 3411889 w 6858000"/>
              <a:gd name="connsiteY2821" fmla="*/ 1609833 h 12191991"/>
              <a:gd name="connsiteX2822" fmla="*/ 3411889 w 6858000"/>
              <a:gd name="connsiteY2822" fmla="*/ 1410164 h 12191991"/>
              <a:gd name="connsiteX2823" fmla="*/ 3208540 w 6858000"/>
              <a:gd name="connsiteY2823" fmla="*/ 1410164 h 12191991"/>
              <a:gd name="connsiteX2824" fmla="*/ 3208540 w 6858000"/>
              <a:gd name="connsiteY2824" fmla="*/ 1845502 h 12191991"/>
              <a:gd name="connsiteX2825" fmla="*/ 3411889 w 6858000"/>
              <a:gd name="connsiteY2825" fmla="*/ 1845502 h 12191991"/>
              <a:gd name="connsiteX2826" fmla="*/ 3411889 w 6858000"/>
              <a:gd name="connsiteY2826" fmla="*/ 1645833 h 12191991"/>
              <a:gd name="connsiteX2827" fmla="*/ 3208540 w 6858000"/>
              <a:gd name="connsiteY2827" fmla="*/ 1645833 h 12191991"/>
              <a:gd name="connsiteX2828" fmla="*/ 3208540 w 6858000"/>
              <a:gd name="connsiteY2828" fmla="*/ 2081171 h 12191991"/>
              <a:gd name="connsiteX2829" fmla="*/ 3411889 w 6858000"/>
              <a:gd name="connsiteY2829" fmla="*/ 2081171 h 12191991"/>
              <a:gd name="connsiteX2830" fmla="*/ 3411889 w 6858000"/>
              <a:gd name="connsiteY2830" fmla="*/ 1881502 h 12191991"/>
              <a:gd name="connsiteX2831" fmla="*/ 3208540 w 6858000"/>
              <a:gd name="connsiteY2831" fmla="*/ 1881502 h 12191991"/>
              <a:gd name="connsiteX2832" fmla="*/ 3208540 w 6858000"/>
              <a:gd name="connsiteY2832" fmla="*/ 2316840 h 12191991"/>
              <a:gd name="connsiteX2833" fmla="*/ 3411889 w 6858000"/>
              <a:gd name="connsiteY2833" fmla="*/ 2316840 h 12191991"/>
              <a:gd name="connsiteX2834" fmla="*/ 3411889 w 6858000"/>
              <a:gd name="connsiteY2834" fmla="*/ 2117171 h 12191991"/>
              <a:gd name="connsiteX2835" fmla="*/ 3208540 w 6858000"/>
              <a:gd name="connsiteY2835" fmla="*/ 2117171 h 12191991"/>
              <a:gd name="connsiteX2836" fmla="*/ 3208540 w 6858000"/>
              <a:gd name="connsiteY2836" fmla="*/ 2552509 h 12191991"/>
              <a:gd name="connsiteX2837" fmla="*/ 3411889 w 6858000"/>
              <a:gd name="connsiteY2837" fmla="*/ 2552509 h 12191991"/>
              <a:gd name="connsiteX2838" fmla="*/ 3411889 w 6858000"/>
              <a:gd name="connsiteY2838" fmla="*/ 2352840 h 12191991"/>
              <a:gd name="connsiteX2839" fmla="*/ 3208540 w 6858000"/>
              <a:gd name="connsiteY2839" fmla="*/ 2352840 h 12191991"/>
              <a:gd name="connsiteX2840" fmla="*/ 3208540 w 6858000"/>
              <a:gd name="connsiteY2840" fmla="*/ 2788178 h 12191991"/>
              <a:gd name="connsiteX2841" fmla="*/ 3411889 w 6858000"/>
              <a:gd name="connsiteY2841" fmla="*/ 2788178 h 12191991"/>
              <a:gd name="connsiteX2842" fmla="*/ 3411889 w 6858000"/>
              <a:gd name="connsiteY2842" fmla="*/ 2588509 h 12191991"/>
              <a:gd name="connsiteX2843" fmla="*/ 3208540 w 6858000"/>
              <a:gd name="connsiteY2843" fmla="*/ 2588509 h 12191991"/>
              <a:gd name="connsiteX2844" fmla="*/ 3208540 w 6858000"/>
              <a:gd name="connsiteY2844" fmla="*/ 3023847 h 12191991"/>
              <a:gd name="connsiteX2845" fmla="*/ 3411889 w 6858000"/>
              <a:gd name="connsiteY2845" fmla="*/ 3023847 h 12191991"/>
              <a:gd name="connsiteX2846" fmla="*/ 3411889 w 6858000"/>
              <a:gd name="connsiteY2846" fmla="*/ 2824178 h 12191991"/>
              <a:gd name="connsiteX2847" fmla="*/ 3208540 w 6858000"/>
              <a:gd name="connsiteY2847" fmla="*/ 2824178 h 12191991"/>
              <a:gd name="connsiteX2848" fmla="*/ 3208540 w 6858000"/>
              <a:gd name="connsiteY2848" fmla="*/ 3259516 h 12191991"/>
              <a:gd name="connsiteX2849" fmla="*/ 3411889 w 6858000"/>
              <a:gd name="connsiteY2849" fmla="*/ 3259516 h 12191991"/>
              <a:gd name="connsiteX2850" fmla="*/ 3411889 w 6858000"/>
              <a:gd name="connsiteY2850" fmla="*/ 3059847 h 12191991"/>
              <a:gd name="connsiteX2851" fmla="*/ 3208540 w 6858000"/>
              <a:gd name="connsiteY2851" fmla="*/ 3059847 h 12191991"/>
              <a:gd name="connsiteX2852" fmla="*/ 3208540 w 6858000"/>
              <a:gd name="connsiteY2852" fmla="*/ 3495185 h 12191991"/>
              <a:gd name="connsiteX2853" fmla="*/ 3411889 w 6858000"/>
              <a:gd name="connsiteY2853" fmla="*/ 3495185 h 12191991"/>
              <a:gd name="connsiteX2854" fmla="*/ 3411889 w 6858000"/>
              <a:gd name="connsiteY2854" fmla="*/ 3295516 h 12191991"/>
              <a:gd name="connsiteX2855" fmla="*/ 3208540 w 6858000"/>
              <a:gd name="connsiteY2855" fmla="*/ 3295516 h 12191991"/>
              <a:gd name="connsiteX2856" fmla="*/ 3208540 w 6858000"/>
              <a:gd name="connsiteY2856" fmla="*/ 3730854 h 12191991"/>
              <a:gd name="connsiteX2857" fmla="*/ 3411889 w 6858000"/>
              <a:gd name="connsiteY2857" fmla="*/ 3730854 h 12191991"/>
              <a:gd name="connsiteX2858" fmla="*/ 3411889 w 6858000"/>
              <a:gd name="connsiteY2858" fmla="*/ 3531185 h 12191991"/>
              <a:gd name="connsiteX2859" fmla="*/ 3208540 w 6858000"/>
              <a:gd name="connsiteY2859" fmla="*/ 3531185 h 12191991"/>
              <a:gd name="connsiteX2860" fmla="*/ 3208540 w 6858000"/>
              <a:gd name="connsiteY2860" fmla="*/ 3966523 h 12191991"/>
              <a:gd name="connsiteX2861" fmla="*/ 3411889 w 6858000"/>
              <a:gd name="connsiteY2861" fmla="*/ 3966523 h 12191991"/>
              <a:gd name="connsiteX2862" fmla="*/ 3411889 w 6858000"/>
              <a:gd name="connsiteY2862" fmla="*/ 3766854 h 12191991"/>
              <a:gd name="connsiteX2863" fmla="*/ 3208540 w 6858000"/>
              <a:gd name="connsiteY2863" fmla="*/ 3766854 h 12191991"/>
              <a:gd name="connsiteX2864" fmla="*/ 3208540 w 6858000"/>
              <a:gd name="connsiteY2864" fmla="*/ 4202192 h 12191991"/>
              <a:gd name="connsiteX2865" fmla="*/ 3411889 w 6858000"/>
              <a:gd name="connsiteY2865" fmla="*/ 4202192 h 12191991"/>
              <a:gd name="connsiteX2866" fmla="*/ 3411889 w 6858000"/>
              <a:gd name="connsiteY2866" fmla="*/ 4002523 h 12191991"/>
              <a:gd name="connsiteX2867" fmla="*/ 3208540 w 6858000"/>
              <a:gd name="connsiteY2867" fmla="*/ 4002523 h 12191991"/>
              <a:gd name="connsiteX2868" fmla="*/ 3208540 w 6858000"/>
              <a:gd name="connsiteY2868" fmla="*/ 4437861 h 12191991"/>
              <a:gd name="connsiteX2869" fmla="*/ 3411889 w 6858000"/>
              <a:gd name="connsiteY2869" fmla="*/ 4437861 h 12191991"/>
              <a:gd name="connsiteX2870" fmla="*/ 3411889 w 6858000"/>
              <a:gd name="connsiteY2870" fmla="*/ 4238192 h 12191991"/>
              <a:gd name="connsiteX2871" fmla="*/ 3208540 w 6858000"/>
              <a:gd name="connsiteY2871" fmla="*/ 4238192 h 12191991"/>
              <a:gd name="connsiteX2872" fmla="*/ 3208540 w 6858000"/>
              <a:gd name="connsiteY2872" fmla="*/ 4673530 h 12191991"/>
              <a:gd name="connsiteX2873" fmla="*/ 3411889 w 6858000"/>
              <a:gd name="connsiteY2873" fmla="*/ 4673530 h 12191991"/>
              <a:gd name="connsiteX2874" fmla="*/ 3411889 w 6858000"/>
              <a:gd name="connsiteY2874" fmla="*/ 4473861 h 12191991"/>
              <a:gd name="connsiteX2875" fmla="*/ 3208540 w 6858000"/>
              <a:gd name="connsiteY2875" fmla="*/ 4473861 h 12191991"/>
              <a:gd name="connsiteX2876" fmla="*/ 3208540 w 6858000"/>
              <a:gd name="connsiteY2876" fmla="*/ 4909199 h 12191991"/>
              <a:gd name="connsiteX2877" fmla="*/ 3411889 w 6858000"/>
              <a:gd name="connsiteY2877" fmla="*/ 4909199 h 12191991"/>
              <a:gd name="connsiteX2878" fmla="*/ 3411889 w 6858000"/>
              <a:gd name="connsiteY2878" fmla="*/ 4709530 h 12191991"/>
              <a:gd name="connsiteX2879" fmla="*/ 3208540 w 6858000"/>
              <a:gd name="connsiteY2879" fmla="*/ 4709530 h 12191991"/>
              <a:gd name="connsiteX2880" fmla="*/ 3208540 w 6858000"/>
              <a:gd name="connsiteY2880" fmla="*/ 5144868 h 12191991"/>
              <a:gd name="connsiteX2881" fmla="*/ 3411889 w 6858000"/>
              <a:gd name="connsiteY2881" fmla="*/ 5144868 h 12191991"/>
              <a:gd name="connsiteX2882" fmla="*/ 3411889 w 6858000"/>
              <a:gd name="connsiteY2882" fmla="*/ 4945199 h 12191991"/>
              <a:gd name="connsiteX2883" fmla="*/ 3208540 w 6858000"/>
              <a:gd name="connsiteY2883" fmla="*/ 4945199 h 12191991"/>
              <a:gd name="connsiteX2884" fmla="*/ 3208540 w 6858000"/>
              <a:gd name="connsiteY2884" fmla="*/ 5380537 h 12191991"/>
              <a:gd name="connsiteX2885" fmla="*/ 3411889 w 6858000"/>
              <a:gd name="connsiteY2885" fmla="*/ 5380537 h 12191991"/>
              <a:gd name="connsiteX2886" fmla="*/ 3411889 w 6858000"/>
              <a:gd name="connsiteY2886" fmla="*/ 5180868 h 12191991"/>
              <a:gd name="connsiteX2887" fmla="*/ 3208540 w 6858000"/>
              <a:gd name="connsiteY2887" fmla="*/ 5180868 h 12191991"/>
              <a:gd name="connsiteX2888" fmla="*/ 3208540 w 6858000"/>
              <a:gd name="connsiteY2888" fmla="*/ 5616206 h 12191991"/>
              <a:gd name="connsiteX2889" fmla="*/ 3411889 w 6858000"/>
              <a:gd name="connsiteY2889" fmla="*/ 5616206 h 12191991"/>
              <a:gd name="connsiteX2890" fmla="*/ 3411889 w 6858000"/>
              <a:gd name="connsiteY2890" fmla="*/ 5416537 h 12191991"/>
              <a:gd name="connsiteX2891" fmla="*/ 3208540 w 6858000"/>
              <a:gd name="connsiteY2891" fmla="*/ 5416537 h 12191991"/>
              <a:gd name="connsiteX2892" fmla="*/ 3208540 w 6858000"/>
              <a:gd name="connsiteY2892" fmla="*/ 5851875 h 12191991"/>
              <a:gd name="connsiteX2893" fmla="*/ 3411889 w 6858000"/>
              <a:gd name="connsiteY2893" fmla="*/ 5851875 h 12191991"/>
              <a:gd name="connsiteX2894" fmla="*/ 3411889 w 6858000"/>
              <a:gd name="connsiteY2894" fmla="*/ 5652206 h 12191991"/>
              <a:gd name="connsiteX2895" fmla="*/ 3208540 w 6858000"/>
              <a:gd name="connsiteY2895" fmla="*/ 5652206 h 12191991"/>
              <a:gd name="connsiteX2896" fmla="*/ 3208540 w 6858000"/>
              <a:gd name="connsiteY2896" fmla="*/ 6087544 h 12191991"/>
              <a:gd name="connsiteX2897" fmla="*/ 3411889 w 6858000"/>
              <a:gd name="connsiteY2897" fmla="*/ 6087544 h 12191991"/>
              <a:gd name="connsiteX2898" fmla="*/ 3411889 w 6858000"/>
              <a:gd name="connsiteY2898" fmla="*/ 5887875 h 12191991"/>
              <a:gd name="connsiteX2899" fmla="*/ 3208540 w 6858000"/>
              <a:gd name="connsiteY2899" fmla="*/ 5887875 h 12191991"/>
              <a:gd name="connsiteX2900" fmla="*/ 3208540 w 6858000"/>
              <a:gd name="connsiteY2900" fmla="*/ 6323213 h 12191991"/>
              <a:gd name="connsiteX2901" fmla="*/ 3411889 w 6858000"/>
              <a:gd name="connsiteY2901" fmla="*/ 6323213 h 12191991"/>
              <a:gd name="connsiteX2902" fmla="*/ 3411889 w 6858000"/>
              <a:gd name="connsiteY2902" fmla="*/ 6123544 h 12191991"/>
              <a:gd name="connsiteX2903" fmla="*/ 3208540 w 6858000"/>
              <a:gd name="connsiteY2903" fmla="*/ 6123544 h 12191991"/>
              <a:gd name="connsiteX2904" fmla="*/ 3208540 w 6858000"/>
              <a:gd name="connsiteY2904" fmla="*/ 6558880 h 12191991"/>
              <a:gd name="connsiteX2905" fmla="*/ 3411889 w 6858000"/>
              <a:gd name="connsiteY2905" fmla="*/ 6558880 h 12191991"/>
              <a:gd name="connsiteX2906" fmla="*/ 3411889 w 6858000"/>
              <a:gd name="connsiteY2906" fmla="*/ 6359212 h 12191991"/>
              <a:gd name="connsiteX2907" fmla="*/ 3208540 w 6858000"/>
              <a:gd name="connsiteY2907" fmla="*/ 6359212 h 12191991"/>
              <a:gd name="connsiteX2908" fmla="*/ 3208540 w 6858000"/>
              <a:gd name="connsiteY2908" fmla="*/ 6794548 h 12191991"/>
              <a:gd name="connsiteX2909" fmla="*/ 3411889 w 6858000"/>
              <a:gd name="connsiteY2909" fmla="*/ 6794548 h 12191991"/>
              <a:gd name="connsiteX2910" fmla="*/ 3411889 w 6858000"/>
              <a:gd name="connsiteY2910" fmla="*/ 6594880 h 12191991"/>
              <a:gd name="connsiteX2911" fmla="*/ 3208540 w 6858000"/>
              <a:gd name="connsiteY2911" fmla="*/ 6594880 h 12191991"/>
              <a:gd name="connsiteX2912" fmla="*/ 3208540 w 6858000"/>
              <a:gd name="connsiteY2912" fmla="*/ 7030218 h 12191991"/>
              <a:gd name="connsiteX2913" fmla="*/ 3411889 w 6858000"/>
              <a:gd name="connsiteY2913" fmla="*/ 7030218 h 12191991"/>
              <a:gd name="connsiteX2914" fmla="*/ 3411889 w 6858000"/>
              <a:gd name="connsiteY2914" fmla="*/ 6830548 h 12191991"/>
              <a:gd name="connsiteX2915" fmla="*/ 3208540 w 6858000"/>
              <a:gd name="connsiteY2915" fmla="*/ 6830548 h 12191991"/>
              <a:gd name="connsiteX2916" fmla="*/ 3208540 w 6858000"/>
              <a:gd name="connsiteY2916" fmla="*/ 7265887 h 12191991"/>
              <a:gd name="connsiteX2917" fmla="*/ 3411889 w 6858000"/>
              <a:gd name="connsiteY2917" fmla="*/ 7265887 h 12191991"/>
              <a:gd name="connsiteX2918" fmla="*/ 3411889 w 6858000"/>
              <a:gd name="connsiteY2918" fmla="*/ 7066216 h 12191991"/>
              <a:gd name="connsiteX2919" fmla="*/ 3208540 w 6858000"/>
              <a:gd name="connsiteY2919" fmla="*/ 7066216 h 12191991"/>
              <a:gd name="connsiteX2920" fmla="*/ 3208540 w 6858000"/>
              <a:gd name="connsiteY2920" fmla="*/ 7501556 h 12191991"/>
              <a:gd name="connsiteX2921" fmla="*/ 3411889 w 6858000"/>
              <a:gd name="connsiteY2921" fmla="*/ 7501556 h 12191991"/>
              <a:gd name="connsiteX2922" fmla="*/ 3411889 w 6858000"/>
              <a:gd name="connsiteY2922" fmla="*/ 7301889 h 12191991"/>
              <a:gd name="connsiteX2923" fmla="*/ 3208540 w 6858000"/>
              <a:gd name="connsiteY2923" fmla="*/ 7301889 h 12191991"/>
              <a:gd name="connsiteX2924" fmla="*/ 3208540 w 6858000"/>
              <a:gd name="connsiteY2924" fmla="*/ 7737224 h 12191991"/>
              <a:gd name="connsiteX2925" fmla="*/ 3411889 w 6858000"/>
              <a:gd name="connsiteY2925" fmla="*/ 7737224 h 12191991"/>
              <a:gd name="connsiteX2926" fmla="*/ 3411889 w 6858000"/>
              <a:gd name="connsiteY2926" fmla="*/ 7537556 h 12191991"/>
              <a:gd name="connsiteX2927" fmla="*/ 3208540 w 6858000"/>
              <a:gd name="connsiteY2927" fmla="*/ 7537556 h 12191991"/>
              <a:gd name="connsiteX2928" fmla="*/ 3208540 w 6858000"/>
              <a:gd name="connsiteY2928" fmla="*/ 7972894 h 12191991"/>
              <a:gd name="connsiteX2929" fmla="*/ 3411889 w 6858000"/>
              <a:gd name="connsiteY2929" fmla="*/ 7972894 h 12191991"/>
              <a:gd name="connsiteX2930" fmla="*/ 3411889 w 6858000"/>
              <a:gd name="connsiteY2930" fmla="*/ 7773226 h 12191991"/>
              <a:gd name="connsiteX2931" fmla="*/ 3208540 w 6858000"/>
              <a:gd name="connsiteY2931" fmla="*/ 7773226 h 12191991"/>
              <a:gd name="connsiteX2932" fmla="*/ 3208540 w 6858000"/>
              <a:gd name="connsiteY2932" fmla="*/ 8208560 h 12191991"/>
              <a:gd name="connsiteX2933" fmla="*/ 3411889 w 6858000"/>
              <a:gd name="connsiteY2933" fmla="*/ 8208560 h 12191991"/>
              <a:gd name="connsiteX2934" fmla="*/ 3411889 w 6858000"/>
              <a:gd name="connsiteY2934" fmla="*/ 8008890 h 12191991"/>
              <a:gd name="connsiteX2935" fmla="*/ 3208540 w 6858000"/>
              <a:gd name="connsiteY2935" fmla="*/ 8008890 h 12191991"/>
              <a:gd name="connsiteX2936" fmla="*/ 3208540 w 6858000"/>
              <a:gd name="connsiteY2936" fmla="*/ 8444229 h 12191991"/>
              <a:gd name="connsiteX2937" fmla="*/ 3411889 w 6858000"/>
              <a:gd name="connsiteY2937" fmla="*/ 8444229 h 12191991"/>
              <a:gd name="connsiteX2938" fmla="*/ 3411889 w 6858000"/>
              <a:gd name="connsiteY2938" fmla="*/ 8244560 h 12191991"/>
              <a:gd name="connsiteX2939" fmla="*/ 3208540 w 6858000"/>
              <a:gd name="connsiteY2939" fmla="*/ 8244560 h 12191991"/>
              <a:gd name="connsiteX2940" fmla="*/ 3208540 w 6858000"/>
              <a:gd name="connsiteY2940" fmla="*/ 8679895 h 12191991"/>
              <a:gd name="connsiteX2941" fmla="*/ 3411889 w 6858000"/>
              <a:gd name="connsiteY2941" fmla="*/ 8679895 h 12191991"/>
              <a:gd name="connsiteX2942" fmla="*/ 3411889 w 6858000"/>
              <a:gd name="connsiteY2942" fmla="*/ 8480228 h 12191991"/>
              <a:gd name="connsiteX2943" fmla="*/ 3208540 w 6858000"/>
              <a:gd name="connsiteY2943" fmla="*/ 8480228 h 12191991"/>
              <a:gd name="connsiteX2944" fmla="*/ 3208540 w 6858000"/>
              <a:gd name="connsiteY2944" fmla="*/ 8915565 h 12191991"/>
              <a:gd name="connsiteX2945" fmla="*/ 3411889 w 6858000"/>
              <a:gd name="connsiteY2945" fmla="*/ 8915565 h 12191991"/>
              <a:gd name="connsiteX2946" fmla="*/ 3411889 w 6858000"/>
              <a:gd name="connsiteY2946" fmla="*/ 8715895 h 12191991"/>
              <a:gd name="connsiteX2947" fmla="*/ 3208540 w 6858000"/>
              <a:gd name="connsiteY2947" fmla="*/ 8715895 h 12191991"/>
              <a:gd name="connsiteX2948" fmla="*/ 3208540 w 6858000"/>
              <a:gd name="connsiteY2948" fmla="*/ 9151235 h 12191991"/>
              <a:gd name="connsiteX2949" fmla="*/ 3411889 w 6858000"/>
              <a:gd name="connsiteY2949" fmla="*/ 9151235 h 12191991"/>
              <a:gd name="connsiteX2950" fmla="*/ 3411889 w 6858000"/>
              <a:gd name="connsiteY2950" fmla="*/ 8951565 h 12191991"/>
              <a:gd name="connsiteX2951" fmla="*/ 3208540 w 6858000"/>
              <a:gd name="connsiteY2951" fmla="*/ 8951565 h 12191991"/>
              <a:gd name="connsiteX2952" fmla="*/ 3208540 w 6858000"/>
              <a:gd name="connsiteY2952" fmla="*/ 9386903 h 12191991"/>
              <a:gd name="connsiteX2953" fmla="*/ 3411889 w 6858000"/>
              <a:gd name="connsiteY2953" fmla="*/ 9386903 h 12191991"/>
              <a:gd name="connsiteX2954" fmla="*/ 3411889 w 6858000"/>
              <a:gd name="connsiteY2954" fmla="*/ 9187234 h 12191991"/>
              <a:gd name="connsiteX2955" fmla="*/ 3208540 w 6858000"/>
              <a:gd name="connsiteY2955" fmla="*/ 9187234 h 12191991"/>
              <a:gd name="connsiteX2956" fmla="*/ 3208540 w 6858000"/>
              <a:gd name="connsiteY2956" fmla="*/ 9622571 h 12191991"/>
              <a:gd name="connsiteX2957" fmla="*/ 3411889 w 6858000"/>
              <a:gd name="connsiteY2957" fmla="*/ 9622571 h 12191991"/>
              <a:gd name="connsiteX2958" fmla="*/ 3411889 w 6858000"/>
              <a:gd name="connsiteY2958" fmla="*/ 9422903 h 12191991"/>
              <a:gd name="connsiteX2959" fmla="*/ 3208540 w 6858000"/>
              <a:gd name="connsiteY2959" fmla="*/ 9422903 h 12191991"/>
              <a:gd name="connsiteX2960" fmla="*/ 3208540 w 6858000"/>
              <a:gd name="connsiteY2960" fmla="*/ 9858240 h 12191991"/>
              <a:gd name="connsiteX2961" fmla="*/ 3411889 w 6858000"/>
              <a:gd name="connsiteY2961" fmla="*/ 9858240 h 12191991"/>
              <a:gd name="connsiteX2962" fmla="*/ 3411889 w 6858000"/>
              <a:gd name="connsiteY2962" fmla="*/ 9658571 h 12191991"/>
              <a:gd name="connsiteX2963" fmla="*/ 3208540 w 6858000"/>
              <a:gd name="connsiteY2963" fmla="*/ 9658571 h 12191991"/>
              <a:gd name="connsiteX2964" fmla="*/ 3208540 w 6858000"/>
              <a:gd name="connsiteY2964" fmla="*/ 10093908 h 12191991"/>
              <a:gd name="connsiteX2965" fmla="*/ 3411889 w 6858000"/>
              <a:gd name="connsiteY2965" fmla="*/ 10093908 h 12191991"/>
              <a:gd name="connsiteX2966" fmla="*/ 3411889 w 6858000"/>
              <a:gd name="connsiteY2966" fmla="*/ 9894240 h 12191991"/>
              <a:gd name="connsiteX2967" fmla="*/ 3208540 w 6858000"/>
              <a:gd name="connsiteY2967" fmla="*/ 9894240 h 12191991"/>
              <a:gd name="connsiteX2968" fmla="*/ 3208540 w 6858000"/>
              <a:gd name="connsiteY2968" fmla="*/ 10329579 h 12191991"/>
              <a:gd name="connsiteX2969" fmla="*/ 3411889 w 6858000"/>
              <a:gd name="connsiteY2969" fmla="*/ 10329579 h 12191991"/>
              <a:gd name="connsiteX2970" fmla="*/ 3411889 w 6858000"/>
              <a:gd name="connsiteY2970" fmla="*/ 10129911 h 12191991"/>
              <a:gd name="connsiteX2971" fmla="*/ 3208540 w 6858000"/>
              <a:gd name="connsiteY2971" fmla="*/ 10129911 h 12191991"/>
              <a:gd name="connsiteX2972" fmla="*/ 3208540 w 6858000"/>
              <a:gd name="connsiteY2972" fmla="*/ 10565248 h 12191991"/>
              <a:gd name="connsiteX2973" fmla="*/ 3411889 w 6858000"/>
              <a:gd name="connsiteY2973" fmla="*/ 10565248 h 12191991"/>
              <a:gd name="connsiteX2974" fmla="*/ 3411889 w 6858000"/>
              <a:gd name="connsiteY2974" fmla="*/ 10365579 h 12191991"/>
              <a:gd name="connsiteX2975" fmla="*/ 3208540 w 6858000"/>
              <a:gd name="connsiteY2975" fmla="*/ 10365579 h 12191991"/>
              <a:gd name="connsiteX2976" fmla="*/ 3208540 w 6858000"/>
              <a:gd name="connsiteY2976" fmla="*/ 10800917 h 12191991"/>
              <a:gd name="connsiteX2977" fmla="*/ 3411889 w 6858000"/>
              <a:gd name="connsiteY2977" fmla="*/ 10800917 h 12191991"/>
              <a:gd name="connsiteX2978" fmla="*/ 3411889 w 6858000"/>
              <a:gd name="connsiteY2978" fmla="*/ 10601248 h 12191991"/>
              <a:gd name="connsiteX2979" fmla="*/ 3208540 w 6858000"/>
              <a:gd name="connsiteY2979" fmla="*/ 10601248 h 12191991"/>
              <a:gd name="connsiteX2980" fmla="*/ 3208540 w 6858000"/>
              <a:gd name="connsiteY2980" fmla="*/ 11036585 h 12191991"/>
              <a:gd name="connsiteX2981" fmla="*/ 3411889 w 6858000"/>
              <a:gd name="connsiteY2981" fmla="*/ 11036585 h 12191991"/>
              <a:gd name="connsiteX2982" fmla="*/ 3411889 w 6858000"/>
              <a:gd name="connsiteY2982" fmla="*/ 10836917 h 12191991"/>
              <a:gd name="connsiteX2983" fmla="*/ 3208540 w 6858000"/>
              <a:gd name="connsiteY2983" fmla="*/ 10836917 h 12191991"/>
              <a:gd name="connsiteX2984" fmla="*/ 3208540 w 6858000"/>
              <a:gd name="connsiteY2984" fmla="*/ 11272254 h 12191991"/>
              <a:gd name="connsiteX2985" fmla="*/ 3411889 w 6858000"/>
              <a:gd name="connsiteY2985" fmla="*/ 11272254 h 12191991"/>
              <a:gd name="connsiteX2986" fmla="*/ 3411889 w 6858000"/>
              <a:gd name="connsiteY2986" fmla="*/ 11072585 h 12191991"/>
              <a:gd name="connsiteX2987" fmla="*/ 3208540 w 6858000"/>
              <a:gd name="connsiteY2987" fmla="*/ 11072585 h 12191991"/>
              <a:gd name="connsiteX2988" fmla="*/ 3208540 w 6858000"/>
              <a:gd name="connsiteY2988" fmla="*/ 11507923 h 12191991"/>
              <a:gd name="connsiteX2989" fmla="*/ 3411889 w 6858000"/>
              <a:gd name="connsiteY2989" fmla="*/ 11507923 h 12191991"/>
              <a:gd name="connsiteX2990" fmla="*/ 3411889 w 6858000"/>
              <a:gd name="connsiteY2990" fmla="*/ 11308254 h 12191991"/>
              <a:gd name="connsiteX2991" fmla="*/ 3208540 w 6858000"/>
              <a:gd name="connsiteY2991" fmla="*/ 11308254 h 12191991"/>
              <a:gd name="connsiteX2992" fmla="*/ 3208540 w 6858000"/>
              <a:gd name="connsiteY2992" fmla="*/ 11743591 h 12191991"/>
              <a:gd name="connsiteX2993" fmla="*/ 3411889 w 6858000"/>
              <a:gd name="connsiteY2993" fmla="*/ 11743591 h 12191991"/>
              <a:gd name="connsiteX2994" fmla="*/ 3411889 w 6858000"/>
              <a:gd name="connsiteY2994" fmla="*/ 11543923 h 12191991"/>
              <a:gd name="connsiteX2995" fmla="*/ 3208540 w 6858000"/>
              <a:gd name="connsiteY2995" fmla="*/ 11543923 h 12191991"/>
              <a:gd name="connsiteX2996" fmla="*/ 3208540 w 6858000"/>
              <a:gd name="connsiteY2996" fmla="*/ 11979260 h 12191991"/>
              <a:gd name="connsiteX2997" fmla="*/ 3411889 w 6858000"/>
              <a:gd name="connsiteY2997" fmla="*/ 11979260 h 12191991"/>
              <a:gd name="connsiteX2998" fmla="*/ 3411889 w 6858000"/>
              <a:gd name="connsiteY2998" fmla="*/ 11779591 h 12191991"/>
              <a:gd name="connsiteX2999" fmla="*/ 3208540 w 6858000"/>
              <a:gd name="connsiteY2999" fmla="*/ 11779591 h 12191991"/>
              <a:gd name="connsiteX3000" fmla="*/ 2969192 w 6858000"/>
              <a:gd name="connsiteY3000" fmla="*/ 431488 h 12191991"/>
              <a:gd name="connsiteX3001" fmla="*/ 3172540 w 6858000"/>
              <a:gd name="connsiteY3001" fmla="*/ 431488 h 12191991"/>
              <a:gd name="connsiteX3002" fmla="*/ 3172540 w 6858000"/>
              <a:gd name="connsiteY3002" fmla="*/ 231816 h 12191991"/>
              <a:gd name="connsiteX3003" fmla="*/ 2969192 w 6858000"/>
              <a:gd name="connsiteY3003" fmla="*/ 231816 h 12191991"/>
              <a:gd name="connsiteX3004" fmla="*/ 2969192 w 6858000"/>
              <a:gd name="connsiteY3004" fmla="*/ 667157 h 12191991"/>
              <a:gd name="connsiteX3005" fmla="*/ 3172540 w 6858000"/>
              <a:gd name="connsiteY3005" fmla="*/ 667157 h 12191991"/>
              <a:gd name="connsiteX3006" fmla="*/ 3172540 w 6858000"/>
              <a:gd name="connsiteY3006" fmla="*/ 467488 h 12191991"/>
              <a:gd name="connsiteX3007" fmla="*/ 2969192 w 6858000"/>
              <a:gd name="connsiteY3007" fmla="*/ 467488 h 12191991"/>
              <a:gd name="connsiteX3008" fmla="*/ 2969191 w 6858000"/>
              <a:gd name="connsiteY3008" fmla="*/ 902826 h 12191991"/>
              <a:gd name="connsiteX3009" fmla="*/ 3172540 w 6858000"/>
              <a:gd name="connsiteY3009" fmla="*/ 902826 h 12191991"/>
              <a:gd name="connsiteX3010" fmla="*/ 3172540 w 6858000"/>
              <a:gd name="connsiteY3010" fmla="*/ 703157 h 12191991"/>
              <a:gd name="connsiteX3011" fmla="*/ 2969192 w 6858000"/>
              <a:gd name="connsiteY3011" fmla="*/ 703157 h 12191991"/>
              <a:gd name="connsiteX3012" fmla="*/ 2969191 w 6858000"/>
              <a:gd name="connsiteY3012" fmla="*/ 1138495 h 12191991"/>
              <a:gd name="connsiteX3013" fmla="*/ 3172540 w 6858000"/>
              <a:gd name="connsiteY3013" fmla="*/ 1138495 h 12191991"/>
              <a:gd name="connsiteX3014" fmla="*/ 3172540 w 6858000"/>
              <a:gd name="connsiteY3014" fmla="*/ 938826 h 12191991"/>
              <a:gd name="connsiteX3015" fmla="*/ 2969191 w 6858000"/>
              <a:gd name="connsiteY3015" fmla="*/ 938826 h 12191991"/>
              <a:gd name="connsiteX3016" fmla="*/ 2969191 w 6858000"/>
              <a:gd name="connsiteY3016" fmla="*/ 1374164 h 12191991"/>
              <a:gd name="connsiteX3017" fmla="*/ 3172540 w 6858000"/>
              <a:gd name="connsiteY3017" fmla="*/ 1374164 h 12191991"/>
              <a:gd name="connsiteX3018" fmla="*/ 3172540 w 6858000"/>
              <a:gd name="connsiteY3018" fmla="*/ 1174495 h 12191991"/>
              <a:gd name="connsiteX3019" fmla="*/ 2969191 w 6858000"/>
              <a:gd name="connsiteY3019" fmla="*/ 1174495 h 12191991"/>
              <a:gd name="connsiteX3020" fmla="*/ 2969191 w 6858000"/>
              <a:gd name="connsiteY3020" fmla="*/ 1609833 h 12191991"/>
              <a:gd name="connsiteX3021" fmla="*/ 3172540 w 6858000"/>
              <a:gd name="connsiteY3021" fmla="*/ 1609833 h 12191991"/>
              <a:gd name="connsiteX3022" fmla="*/ 3172540 w 6858000"/>
              <a:gd name="connsiteY3022" fmla="*/ 1410164 h 12191991"/>
              <a:gd name="connsiteX3023" fmla="*/ 2969191 w 6858000"/>
              <a:gd name="connsiteY3023" fmla="*/ 1410164 h 12191991"/>
              <a:gd name="connsiteX3024" fmla="*/ 2969191 w 6858000"/>
              <a:gd name="connsiteY3024" fmla="*/ 1845502 h 12191991"/>
              <a:gd name="connsiteX3025" fmla="*/ 3172540 w 6858000"/>
              <a:gd name="connsiteY3025" fmla="*/ 1845502 h 12191991"/>
              <a:gd name="connsiteX3026" fmla="*/ 3172540 w 6858000"/>
              <a:gd name="connsiteY3026" fmla="*/ 1645833 h 12191991"/>
              <a:gd name="connsiteX3027" fmla="*/ 2969191 w 6858000"/>
              <a:gd name="connsiteY3027" fmla="*/ 1645833 h 12191991"/>
              <a:gd name="connsiteX3028" fmla="*/ 2969191 w 6858000"/>
              <a:gd name="connsiteY3028" fmla="*/ 2081171 h 12191991"/>
              <a:gd name="connsiteX3029" fmla="*/ 3172540 w 6858000"/>
              <a:gd name="connsiteY3029" fmla="*/ 2081171 h 12191991"/>
              <a:gd name="connsiteX3030" fmla="*/ 3172540 w 6858000"/>
              <a:gd name="connsiteY3030" fmla="*/ 1881502 h 12191991"/>
              <a:gd name="connsiteX3031" fmla="*/ 2969191 w 6858000"/>
              <a:gd name="connsiteY3031" fmla="*/ 1881502 h 12191991"/>
              <a:gd name="connsiteX3032" fmla="*/ 2969191 w 6858000"/>
              <a:gd name="connsiteY3032" fmla="*/ 2316840 h 12191991"/>
              <a:gd name="connsiteX3033" fmla="*/ 3172540 w 6858000"/>
              <a:gd name="connsiteY3033" fmla="*/ 2316840 h 12191991"/>
              <a:gd name="connsiteX3034" fmla="*/ 3172540 w 6858000"/>
              <a:gd name="connsiteY3034" fmla="*/ 2117171 h 12191991"/>
              <a:gd name="connsiteX3035" fmla="*/ 2969191 w 6858000"/>
              <a:gd name="connsiteY3035" fmla="*/ 2117171 h 12191991"/>
              <a:gd name="connsiteX3036" fmla="*/ 2969191 w 6858000"/>
              <a:gd name="connsiteY3036" fmla="*/ 2552509 h 12191991"/>
              <a:gd name="connsiteX3037" fmla="*/ 3172540 w 6858000"/>
              <a:gd name="connsiteY3037" fmla="*/ 2552509 h 12191991"/>
              <a:gd name="connsiteX3038" fmla="*/ 3172540 w 6858000"/>
              <a:gd name="connsiteY3038" fmla="*/ 2352840 h 12191991"/>
              <a:gd name="connsiteX3039" fmla="*/ 2969191 w 6858000"/>
              <a:gd name="connsiteY3039" fmla="*/ 2352840 h 12191991"/>
              <a:gd name="connsiteX3040" fmla="*/ 2969191 w 6858000"/>
              <a:gd name="connsiteY3040" fmla="*/ 2788178 h 12191991"/>
              <a:gd name="connsiteX3041" fmla="*/ 3172540 w 6858000"/>
              <a:gd name="connsiteY3041" fmla="*/ 2788178 h 12191991"/>
              <a:gd name="connsiteX3042" fmla="*/ 3172540 w 6858000"/>
              <a:gd name="connsiteY3042" fmla="*/ 2588509 h 12191991"/>
              <a:gd name="connsiteX3043" fmla="*/ 2969191 w 6858000"/>
              <a:gd name="connsiteY3043" fmla="*/ 2588509 h 12191991"/>
              <a:gd name="connsiteX3044" fmla="*/ 2969191 w 6858000"/>
              <a:gd name="connsiteY3044" fmla="*/ 3023847 h 12191991"/>
              <a:gd name="connsiteX3045" fmla="*/ 3172540 w 6858000"/>
              <a:gd name="connsiteY3045" fmla="*/ 3023847 h 12191991"/>
              <a:gd name="connsiteX3046" fmla="*/ 3172540 w 6858000"/>
              <a:gd name="connsiteY3046" fmla="*/ 2824178 h 12191991"/>
              <a:gd name="connsiteX3047" fmla="*/ 2969191 w 6858000"/>
              <a:gd name="connsiteY3047" fmla="*/ 2824178 h 12191991"/>
              <a:gd name="connsiteX3048" fmla="*/ 2969191 w 6858000"/>
              <a:gd name="connsiteY3048" fmla="*/ 3259516 h 12191991"/>
              <a:gd name="connsiteX3049" fmla="*/ 3172540 w 6858000"/>
              <a:gd name="connsiteY3049" fmla="*/ 3259516 h 12191991"/>
              <a:gd name="connsiteX3050" fmla="*/ 3172540 w 6858000"/>
              <a:gd name="connsiteY3050" fmla="*/ 3059847 h 12191991"/>
              <a:gd name="connsiteX3051" fmla="*/ 2969191 w 6858000"/>
              <a:gd name="connsiteY3051" fmla="*/ 3059847 h 12191991"/>
              <a:gd name="connsiteX3052" fmla="*/ 2969191 w 6858000"/>
              <a:gd name="connsiteY3052" fmla="*/ 3495185 h 12191991"/>
              <a:gd name="connsiteX3053" fmla="*/ 3172540 w 6858000"/>
              <a:gd name="connsiteY3053" fmla="*/ 3495185 h 12191991"/>
              <a:gd name="connsiteX3054" fmla="*/ 3172540 w 6858000"/>
              <a:gd name="connsiteY3054" fmla="*/ 3295516 h 12191991"/>
              <a:gd name="connsiteX3055" fmla="*/ 2969191 w 6858000"/>
              <a:gd name="connsiteY3055" fmla="*/ 3295516 h 12191991"/>
              <a:gd name="connsiteX3056" fmla="*/ 2969191 w 6858000"/>
              <a:gd name="connsiteY3056" fmla="*/ 3730854 h 12191991"/>
              <a:gd name="connsiteX3057" fmla="*/ 3172540 w 6858000"/>
              <a:gd name="connsiteY3057" fmla="*/ 3730854 h 12191991"/>
              <a:gd name="connsiteX3058" fmla="*/ 3172540 w 6858000"/>
              <a:gd name="connsiteY3058" fmla="*/ 3531185 h 12191991"/>
              <a:gd name="connsiteX3059" fmla="*/ 2969191 w 6858000"/>
              <a:gd name="connsiteY3059" fmla="*/ 3531185 h 12191991"/>
              <a:gd name="connsiteX3060" fmla="*/ 2969191 w 6858000"/>
              <a:gd name="connsiteY3060" fmla="*/ 3966523 h 12191991"/>
              <a:gd name="connsiteX3061" fmla="*/ 3172540 w 6858000"/>
              <a:gd name="connsiteY3061" fmla="*/ 3966523 h 12191991"/>
              <a:gd name="connsiteX3062" fmla="*/ 3172540 w 6858000"/>
              <a:gd name="connsiteY3062" fmla="*/ 3766854 h 12191991"/>
              <a:gd name="connsiteX3063" fmla="*/ 2969191 w 6858000"/>
              <a:gd name="connsiteY3063" fmla="*/ 3766854 h 12191991"/>
              <a:gd name="connsiteX3064" fmla="*/ 2969191 w 6858000"/>
              <a:gd name="connsiteY3064" fmla="*/ 4202192 h 12191991"/>
              <a:gd name="connsiteX3065" fmla="*/ 3172540 w 6858000"/>
              <a:gd name="connsiteY3065" fmla="*/ 4202192 h 12191991"/>
              <a:gd name="connsiteX3066" fmla="*/ 3172540 w 6858000"/>
              <a:gd name="connsiteY3066" fmla="*/ 4002523 h 12191991"/>
              <a:gd name="connsiteX3067" fmla="*/ 2969191 w 6858000"/>
              <a:gd name="connsiteY3067" fmla="*/ 4002523 h 12191991"/>
              <a:gd name="connsiteX3068" fmla="*/ 2969191 w 6858000"/>
              <a:gd name="connsiteY3068" fmla="*/ 4437861 h 12191991"/>
              <a:gd name="connsiteX3069" fmla="*/ 3172540 w 6858000"/>
              <a:gd name="connsiteY3069" fmla="*/ 4437861 h 12191991"/>
              <a:gd name="connsiteX3070" fmla="*/ 3172540 w 6858000"/>
              <a:gd name="connsiteY3070" fmla="*/ 4238192 h 12191991"/>
              <a:gd name="connsiteX3071" fmla="*/ 2969191 w 6858000"/>
              <a:gd name="connsiteY3071" fmla="*/ 4238192 h 12191991"/>
              <a:gd name="connsiteX3072" fmla="*/ 2969191 w 6858000"/>
              <a:gd name="connsiteY3072" fmla="*/ 4673530 h 12191991"/>
              <a:gd name="connsiteX3073" fmla="*/ 3172540 w 6858000"/>
              <a:gd name="connsiteY3073" fmla="*/ 4673530 h 12191991"/>
              <a:gd name="connsiteX3074" fmla="*/ 3172540 w 6858000"/>
              <a:gd name="connsiteY3074" fmla="*/ 4473861 h 12191991"/>
              <a:gd name="connsiteX3075" fmla="*/ 2969191 w 6858000"/>
              <a:gd name="connsiteY3075" fmla="*/ 4473861 h 12191991"/>
              <a:gd name="connsiteX3076" fmla="*/ 2969191 w 6858000"/>
              <a:gd name="connsiteY3076" fmla="*/ 4909199 h 12191991"/>
              <a:gd name="connsiteX3077" fmla="*/ 3172540 w 6858000"/>
              <a:gd name="connsiteY3077" fmla="*/ 4909199 h 12191991"/>
              <a:gd name="connsiteX3078" fmla="*/ 3172540 w 6858000"/>
              <a:gd name="connsiteY3078" fmla="*/ 4709530 h 12191991"/>
              <a:gd name="connsiteX3079" fmla="*/ 2969191 w 6858000"/>
              <a:gd name="connsiteY3079" fmla="*/ 4709530 h 12191991"/>
              <a:gd name="connsiteX3080" fmla="*/ 2969191 w 6858000"/>
              <a:gd name="connsiteY3080" fmla="*/ 5144868 h 12191991"/>
              <a:gd name="connsiteX3081" fmla="*/ 3172540 w 6858000"/>
              <a:gd name="connsiteY3081" fmla="*/ 5144868 h 12191991"/>
              <a:gd name="connsiteX3082" fmla="*/ 3172540 w 6858000"/>
              <a:gd name="connsiteY3082" fmla="*/ 4945199 h 12191991"/>
              <a:gd name="connsiteX3083" fmla="*/ 2969191 w 6858000"/>
              <a:gd name="connsiteY3083" fmla="*/ 4945199 h 12191991"/>
              <a:gd name="connsiteX3084" fmla="*/ 2969191 w 6858000"/>
              <a:gd name="connsiteY3084" fmla="*/ 5380537 h 12191991"/>
              <a:gd name="connsiteX3085" fmla="*/ 3172540 w 6858000"/>
              <a:gd name="connsiteY3085" fmla="*/ 5380537 h 12191991"/>
              <a:gd name="connsiteX3086" fmla="*/ 3172540 w 6858000"/>
              <a:gd name="connsiteY3086" fmla="*/ 5180868 h 12191991"/>
              <a:gd name="connsiteX3087" fmla="*/ 2969191 w 6858000"/>
              <a:gd name="connsiteY3087" fmla="*/ 5180868 h 12191991"/>
              <a:gd name="connsiteX3088" fmla="*/ 2969191 w 6858000"/>
              <a:gd name="connsiteY3088" fmla="*/ 5616206 h 12191991"/>
              <a:gd name="connsiteX3089" fmla="*/ 3172540 w 6858000"/>
              <a:gd name="connsiteY3089" fmla="*/ 5616206 h 12191991"/>
              <a:gd name="connsiteX3090" fmla="*/ 3172540 w 6858000"/>
              <a:gd name="connsiteY3090" fmla="*/ 5416537 h 12191991"/>
              <a:gd name="connsiteX3091" fmla="*/ 2969191 w 6858000"/>
              <a:gd name="connsiteY3091" fmla="*/ 5416537 h 12191991"/>
              <a:gd name="connsiteX3092" fmla="*/ 2969191 w 6858000"/>
              <a:gd name="connsiteY3092" fmla="*/ 5851875 h 12191991"/>
              <a:gd name="connsiteX3093" fmla="*/ 3172540 w 6858000"/>
              <a:gd name="connsiteY3093" fmla="*/ 5851875 h 12191991"/>
              <a:gd name="connsiteX3094" fmla="*/ 3172540 w 6858000"/>
              <a:gd name="connsiteY3094" fmla="*/ 5652206 h 12191991"/>
              <a:gd name="connsiteX3095" fmla="*/ 2969191 w 6858000"/>
              <a:gd name="connsiteY3095" fmla="*/ 5652206 h 12191991"/>
              <a:gd name="connsiteX3096" fmla="*/ 2969191 w 6858000"/>
              <a:gd name="connsiteY3096" fmla="*/ 6087544 h 12191991"/>
              <a:gd name="connsiteX3097" fmla="*/ 3172540 w 6858000"/>
              <a:gd name="connsiteY3097" fmla="*/ 6087544 h 12191991"/>
              <a:gd name="connsiteX3098" fmla="*/ 3172540 w 6858000"/>
              <a:gd name="connsiteY3098" fmla="*/ 5887875 h 12191991"/>
              <a:gd name="connsiteX3099" fmla="*/ 2969191 w 6858000"/>
              <a:gd name="connsiteY3099" fmla="*/ 5887875 h 12191991"/>
              <a:gd name="connsiteX3100" fmla="*/ 2969191 w 6858000"/>
              <a:gd name="connsiteY3100" fmla="*/ 6323213 h 12191991"/>
              <a:gd name="connsiteX3101" fmla="*/ 3172540 w 6858000"/>
              <a:gd name="connsiteY3101" fmla="*/ 6323213 h 12191991"/>
              <a:gd name="connsiteX3102" fmla="*/ 3172540 w 6858000"/>
              <a:gd name="connsiteY3102" fmla="*/ 6123544 h 12191991"/>
              <a:gd name="connsiteX3103" fmla="*/ 2969191 w 6858000"/>
              <a:gd name="connsiteY3103" fmla="*/ 6123544 h 12191991"/>
              <a:gd name="connsiteX3104" fmla="*/ 2969191 w 6858000"/>
              <a:gd name="connsiteY3104" fmla="*/ 6558880 h 12191991"/>
              <a:gd name="connsiteX3105" fmla="*/ 3172540 w 6858000"/>
              <a:gd name="connsiteY3105" fmla="*/ 6558880 h 12191991"/>
              <a:gd name="connsiteX3106" fmla="*/ 3172540 w 6858000"/>
              <a:gd name="connsiteY3106" fmla="*/ 6359212 h 12191991"/>
              <a:gd name="connsiteX3107" fmla="*/ 2969191 w 6858000"/>
              <a:gd name="connsiteY3107" fmla="*/ 6359212 h 12191991"/>
              <a:gd name="connsiteX3108" fmla="*/ 2969191 w 6858000"/>
              <a:gd name="connsiteY3108" fmla="*/ 6794548 h 12191991"/>
              <a:gd name="connsiteX3109" fmla="*/ 3172540 w 6858000"/>
              <a:gd name="connsiteY3109" fmla="*/ 6794548 h 12191991"/>
              <a:gd name="connsiteX3110" fmla="*/ 3172540 w 6858000"/>
              <a:gd name="connsiteY3110" fmla="*/ 6594880 h 12191991"/>
              <a:gd name="connsiteX3111" fmla="*/ 2969191 w 6858000"/>
              <a:gd name="connsiteY3111" fmla="*/ 6594880 h 12191991"/>
              <a:gd name="connsiteX3112" fmla="*/ 2969191 w 6858000"/>
              <a:gd name="connsiteY3112" fmla="*/ 7030218 h 12191991"/>
              <a:gd name="connsiteX3113" fmla="*/ 3172540 w 6858000"/>
              <a:gd name="connsiteY3113" fmla="*/ 7030218 h 12191991"/>
              <a:gd name="connsiteX3114" fmla="*/ 3172540 w 6858000"/>
              <a:gd name="connsiteY3114" fmla="*/ 6830548 h 12191991"/>
              <a:gd name="connsiteX3115" fmla="*/ 2969191 w 6858000"/>
              <a:gd name="connsiteY3115" fmla="*/ 6830548 h 12191991"/>
              <a:gd name="connsiteX3116" fmla="*/ 2969191 w 6858000"/>
              <a:gd name="connsiteY3116" fmla="*/ 7265887 h 12191991"/>
              <a:gd name="connsiteX3117" fmla="*/ 3172540 w 6858000"/>
              <a:gd name="connsiteY3117" fmla="*/ 7265887 h 12191991"/>
              <a:gd name="connsiteX3118" fmla="*/ 3172540 w 6858000"/>
              <a:gd name="connsiteY3118" fmla="*/ 7066216 h 12191991"/>
              <a:gd name="connsiteX3119" fmla="*/ 2969191 w 6858000"/>
              <a:gd name="connsiteY3119" fmla="*/ 7066216 h 12191991"/>
              <a:gd name="connsiteX3120" fmla="*/ 2969191 w 6858000"/>
              <a:gd name="connsiteY3120" fmla="*/ 7501556 h 12191991"/>
              <a:gd name="connsiteX3121" fmla="*/ 3172540 w 6858000"/>
              <a:gd name="connsiteY3121" fmla="*/ 7501556 h 12191991"/>
              <a:gd name="connsiteX3122" fmla="*/ 3172540 w 6858000"/>
              <a:gd name="connsiteY3122" fmla="*/ 7301889 h 12191991"/>
              <a:gd name="connsiteX3123" fmla="*/ 2969191 w 6858000"/>
              <a:gd name="connsiteY3123" fmla="*/ 7301889 h 12191991"/>
              <a:gd name="connsiteX3124" fmla="*/ 2969191 w 6858000"/>
              <a:gd name="connsiteY3124" fmla="*/ 7737224 h 12191991"/>
              <a:gd name="connsiteX3125" fmla="*/ 3172540 w 6858000"/>
              <a:gd name="connsiteY3125" fmla="*/ 7737224 h 12191991"/>
              <a:gd name="connsiteX3126" fmla="*/ 3172540 w 6858000"/>
              <a:gd name="connsiteY3126" fmla="*/ 7537556 h 12191991"/>
              <a:gd name="connsiteX3127" fmla="*/ 2969191 w 6858000"/>
              <a:gd name="connsiteY3127" fmla="*/ 7537556 h 12191991"/>
              <a:gd name="connsiteX3128" fmla="*/ 2969191 w 6858000"/>
              <a:gd name="connsiteY3128" fmla="*/ 7972894 h 12191991"/>
              <a:gd name="connsiteX3129" fmla="*/ 3172540 w 6858000"/>
              <a:gd name="connsiteY3129" fmla="*/ 7972894 h 12191991"/>
              <a:gd name="connsiteX3130" fmla="*/ 3172540 w 6858000"/>
              <a:gd name="connsiteY3130" fmla="*/ 7773226 h 12191991"/>
              <a:gd name="connsiteX3131" fmla="*/ 2969191 w 6858000"/>
              <a:gd name="connsiteY3131" fmla="*/ 7773226 h 12191991"/>
              <a:gd name="connsiteX3132" fmla="*/ 2969191 w 6858000"/>
              <a:gd name="connsiteY3132" fmla="*/ 8208560 h 12191991"/>
              <a:gd name="connsiteX3133" fmla="*/ 3172540 w 6858000"/>
              <a:gd name="connsiteY3133" fmla="*/ 8208560 h 12191991"/>
              <a:gd name="connsiteX3134" fmla="*/ 3172540 w 6858000"/>
              <a:gd name="connsiteY3134" fmla="*/ 8008890 h 12191991"/>
              <a:gd name="connsiteX3135" fmla="*/ 2969191 w 6858000"/>
              <a:gd name="connsiteY3135" fmla="*/ 8008890 h 12191991"/>
              <a:gd name="connsiteX3136" fmla="*/ 2969191 w 6858000"/>
              <a:gd name="connsiteY3136" fmla="*/ 8444229 h 12191991"/>
              <a:gd name="connsiteX3137" fmla="*/ 3172540 w 6858000"/>
              <a:gd name="connsiteY3137" fmla="*/ 8444229 h 12191991"/>
              <a:gd name="connsiteX3138" fmla="*/ 3172540 w 6858000"/>
              <a:gd name="connsiteY3138" fmla="*/ 8244560 h 12191991"/>
              <a:gd name="connsiteX3139" fmla="*/ 2969191 w 6858000"/>
              <a:gd name="connsiteY3139" fmla="*/ 8244560 h 12191991"/>
              <a:gd name="connsiteX3140" fmla="*/ 2969191 w 6858000"/>
              <a:gd name="connsiteY3140" fmla="*/ 8679895 h 12191991"/>
              <a:gd name="connsiteX3141" fmla="*/ 3172540 w 6858000"/>
              <a:gd name="connsiteY3141" fmla="*/ 8679895 h 12191991"/>
              <a:gd name="connsiteX3142" fmla="*/ 3172540 w 6858000"/>
              <a:gd name="connsiteY3142" fmla="*/ 8480228 h 12191991"/>
              <a:gd name="connsiteX3143" fmla="*/ 2969191 w 6858000"/>
              <a:gd name="connsiteY3143" fmla="*/ 8480228 h 12191991"/>
              <a:gd name="connsiteX3144" fmla="*/ 2969191 w 6858000"/>
              <a:gd name="connsiteY3144" fmla="*/ 8915565 h 12191991"/>
              <a:gd name="connsiteX3145" fmla="*/ 3172540 w 6858000"/>
              <a:gd name="connsiteY3145" fmla="*/ 8915565 h 12191991"/>
              <a:gd name="connsiteX3146" fmla="*/ 3172540 w 6858000"/>
              <a:gd name="connsiteY3146" fmla="*/ 8715895 h 12191991"/>
              <a:gd name="connsiteX3147" fmla="*/ 2969191 w 6858000"/>
              <a:gd name="connsiteY3147" fmla="*/ 8715895 h 12191991"/>
              <a:gd name="connsiteX3148" fmla="*/ 2969191 w 6858000"/>
              <a:gd name="connsiteY3148" fmla="*/ 9151235 h 12191991"/>
              <a:gd name="connsiteX3149" fmla="*/ 3172540 w 6858000"/>
              <a:gd name="connsiteY3149" fmla="*/ 9151235 h 12191991"/>
              <a:gd name="connsiteX3150" fmla="*/ 3172540 w 6858000"/>
              <a:gd name="connsiteY3150" fmla="*/ 8951565 h 12191991"/>
              <a:gd name="connsiteX3151" fmla="*/ 2969191 w 6858000"/>
              <a:gd name="connsiteY3151" fmla="*/ 8951565 h 12191991"/>
              <a:gd name="connsiteX3152" fmla="*/ 2969191 w 6858000"/>
              <a:gd name="connsiteY3152" fmla="*/ 9386903 h 12191991"/>
              <a:gd name="connsiteX3153" fmla="*/ 3172540 w 6858000"/>
              <a:gd name="connsiteY3153" fmla="*/ 9386903 h 12191991"/>
              <a:gd name="connsiteX3154" fmla="*/ 3172540 w 6858000"/>
              <a:gd name="connsiteY3154" fmla="*/ 9187234 h 12191991"/>
              <a:gd name="connsiteX3155" fmla="*/ 2969191 w 6858000"/>
              <a:gd name="connsiteY3155" fmla="*/ 9187234 h 12191991"/>
              <a:gd name="connsiteX3156" fmla="*/ 2969191 w 6858000"/>
              <a:gd name="connsiteY3156" fmla="*/ 9622571 h 12191991"/>
              <a:gd name="connsiteX3157" fmla="*/ 3172540 w 6858000"/>
              <a:gd name="connsiteY3157" fmla="*/ 9622571 h 12191991"/>
              <a:gd name="connsiteX3158" fmla="*/ 3172540 w 6858000"/>
              <a:gd name="connsiteY3158" fmla="*/ 9422903 h 12191991"/>
              <a:gd name="connsiteX3159" fmla="*/ 2969191 w 6858000"/>
              <a:gd name="connsiteY3159" fmla="*/ 9422903 h 12191991"/>
              <a:gd name="connsiteX3160" fmla="*/ 2969191 w 6858000"/>
              <a:gd name="connsiteY3160" fmla="*/ 9858240 h 12191991"/>
              <a:gd name="connsiteX3161" fmla="*/ 3172540 w 6858000"/>
              <a:gd name="connsiteY3161" fmla="*/ 9858240 h 12191991"/>
              <a:gd name="connsiteX3162" fmla="*/ 3172540 w 6858000"/>
              <a:gd name="connsiteY3162" fmla="*/ 9658571 h 12191991"/>
              <a:gd name="connsiteX3163" fmla="*/ 2969191 w 6858000"/>
              <a:gd name="connsiteY3163" fmla="*/ 9658571 h 12191991"/>
              <a:gd name="connsiteX3164" fmla="*/ 2969191 w 6858000"/>
              <a:gd name="connsiteY3164" fmla="*/ 10093908 h 12191991"/>
              <a:gd name="connsiteX3165" fmla="*/ 3172540 w 6858000"/>
              <a:gd name="connsiteY3165" fmla="*/ 10093908 h 12191991"/>
              <a:gd name="connsiteX3166" fmla="*/ 3172540 w 6858000"/>
              <a:gd name="connsiteY3166" fmla="*/ 9894240 h 12191991"/>
              <a:gd name="connsiteX3167" fmla="*/ 2969191 w 6858000"/>
              <a:gd name="connsiteY3167" fmla="*/ 9894240 h 12191991"/>
              <a:gd name="connsiteX3168" fmla="*/ 2969191 w 6858000"/>
              <a:gd name="connsiteY3168" fmla="*/ 10329579 h 12191991"/>
              <a:gd name="connsiteX3169" fmla="*/ 3172540 w 6858000"/>
              <a:gd name="connsiteY3169" fmla="*/ 10329579 h 12191991"/>
              <a:gd name="connsiteX3170" fmla="*/ 3172540 w 6858000"/>
              <a:gd name="connsiteY3170" fmla="*/ 10129911 h 12191991"/>
              <a:gd name="connsiteX3171" fmla="*/ 2969191 w 6858000"/>
              <a:gd name="connsiteY3171" fmla="*/ 10129911 h 12191991"/>
              <a:gd name="connsiteX3172" fmla="*/ 2969191 w 6858000"/>
              <a:gd name="connsiteY3172" fmla="*/ 10565248 h 12191991"/>
              <a:gd name="connsiteX3173" fmla="*/ 3172540 w 6858000"/>
              <a:gd name="connsiteY3173" fmla="*/ 10565248 h 12191991"/>
              <a:gd name="connsiteX3174" fmla="*/ 3172540 w 6858000"/>
              <a:gd name="connsiteY3174" fmla="*/ 10365579 h 12191991"/>
              <a:gd name="connsiteX3175" fmla="*/ 2969191 w 6858000"/>
              <a:gd name="connsiteY3175" fmla="*/ 10365579 h 12191991"/>
              <a:gd name="connsiteX3176" fmla="*/ 2969191 w 6858000"/>
              <a:gd name="connsiteY3176" fmla="*/ 10800917 h 12191991"/>
              <a:gd name="connsiteX3177" fmla="*/ 3172540 w 6858000"/>
              <a:gd name="connsiteY3177" fmla="*/ 10800917 h 12191991"/>
              <a:gd name="connsiteX3178" fmla="*/ 3172540 w 6858000"/>
              <a:gd name="connsiteY3178" fmla="*/ 10601248 h 12191991"/>
              <a:gd name="connsiteX3179" fmla="*/ 2969191 w 6858000"/>
              <a:gd name="connsiteY3179" fmla="*/ 10601248 h 12191991"/>
              <a:gd name="connsiteX3180" fmla="*/ 2969191 w 6858000"/>
              <a:gd name="connsiteY3180" fmla="*/ 11036585 h 12191991"/>
              <a:gd name="connsiteX3181" fmla="*/ 3172540 w 6858000"/>
              <a:gd name="connsiteY3181" fmla="*/ 11036585 h 12191991"/>
              <a:gd name="connsiteX3182" fmla="*/ 3172540 w 6858000"/>
              <a:gd name="connsiteY3182" fmla="*/ 10836917 h 12191991"/>
              <a:gd name="connsiteX3183" fmla="*/ 2969191 w 6858000"/>
              <a:gd name="connsiteY3183" fmla="*/ 10836917 h 12191991"/>
              <a:gd name="connsiteX3184" fmla="*/ 2969191 w 6858000"/>
              <a:gd name="connsiteY3184" fmla="*/ 11272254 h 12191991"/>
              <a:gd name="connsiteX3185" fmla="*/ 3172540 w 6858000"/>
              <a:gd name="connsiteY3185" fmla="*/ 11272254 h 12191991"/>
              <a:gd name="connsiteX3186" fmla="*/ 3172540 w 6858000"/>
              <a:gd name="connsiteY3186" fmla="*/ 11072585 h 12191991"/>
              <a:gd name="connsiteX3187" fmla="*/ 2969191 w 6858000"/>
              <a:gd name="connsiteY3187" fmla="*/ 11072585 h 12191991"/>
              <a:gd name="connsiteX3188" fmla="*/ 2969191 w 6858000"/>
              <a:gd name="connsiteY3188" fmla="*/ 11507923 h 12191991"/>
              <a:gd name="connsiteX3189" fmla="*/ 3172540 w 6858000"/>
              <a:gd name="connsiteY3189" fmla="*/ 11507923 h 12191991"/>
              <a:gd name="connsiteX3190" fmla="*/ 3172540 w 6858000"/>
              <a:gd name="connsiteY3190" fmla="*/ 11308254 h 12191991"/>
              <a:gd name="connsiteX3191" fmla="*/ 2969191 w 6858000"/>
              <a:gd name="connsiteY3191" fmla="*/ 11308254 h 12191991"/>
              <a:gd name="connsiteX3192" fmla="*/ 2969191 w 6858000"/>
              <a:gd name="connsiteY3192" fmla="*/ 11743591 h 12191991"/>
              <a:gd name="connsiteX3193" fmla="*/ 3172540 w 6858000"/>
              <a:gd name="connsiteY3193" fmla="*/ 11743591 h 12191991"/>
              <a:gd name="connsiteX3194" fmla="*/ 3172540 w 6858000"/>
              <a:gd name="connsiteY3194" fmla="*/ 11543923 h 12191991"/>
              <a:gd name="connsiteX3195" fmla="*/ 2969191 w 6858000"/>
              <a:gd name="connsiteY3195" fmla="*/ 11543923 h 12191991"/>
              <a:gd name="connsiteX3196" fmla="*/ 2969191 w 6858000"/>
              <a:gd name="connsiteY3196" fmla="*/ 11979260 h 12191991"/>
              <a:gd name="connsiteX3197" fmla="*/ 3172540 w 6858000"/>
              <a:gd name="connsiteY3197" fmla="*/ 11979260 h 12191991"/>
              <a:gd name="connsiteX3198" fmla="*/ 3172540 w 6858000"/>
              <a:gd name="connsiteY3198" fmla="*/ 11779591 h 12191991"/>
              <a:gd name="connsiteX3199" fmla="*/ 2969191 w 6858000"/>
              <a:gd name="connsiteY3199" fmla="*/ 11779591 h 12191991"/>
              <a:gd name="connsiteX3200" fmla="*/ 2729843 w 6858000"/>
              <a:gd name="connsiteY3200" fmla="*/ 431488 h 12191991"/>
              <a:gd name="connsiteX3201" fmla="*/ 2933192 w 6858000"/>
              <a:gd name="connsiteY3201" fmla="*/ 431488 h 12191991"/>
              <a:gd name="connsiteX3202" fmla="*/ 2933192 w 6858000"/>
              <a:gd name="connsiteY3202" fmla="*/ 231816 h 12191991"/>
              <a:gd name="connsiteX3203" fmla="*/ 2729843 w 6858000"/>
              <a:gd name="connsiteY3203" fmla="*/ 231816 h 12191991"/>
              <a:gd name="connsiteX3204" fmla="*/ 2729843 w 6858000"/>
              <a:gd name="connsiteY3204" fmla="*/ 667157 h 12191991"/>
              <a:gd name="connsiteX3205" fmla="*/ 2933192 w 6858000"/>
              <a:gd name="connsiteY3205" fmla="*/ 667157 h 12191991"/>
              <a:gd name="connsiteX3206" fmla="*/ 2933192 w 6858000"/>
              <a:gd name="connsiteY3206" fmla="*/ 467488 h 12191991"/>
              <a:gd name="connsiteX3207" fmla="*/ 2729843 w 6858000"/>
              <a:gd name="connsiteY3207" fmla="*/ 467488 h 12191991"/>
              <a:gd name="connsiteX3208" fmla="*/ 2729843 w 6858000"/>
              <a:gd name="connsiteY3208" fmla="*/ 902826 h 12191991"/>
              <a:gd name="connsiteX3209" fmla="*/ 2933192 w 6858000"/>
              <a:gd name="connsiteY3209" fmla="*/ 902826 h 12191991"/>
              <a:gd name="connsiteX3210" fmla="*/ 2933192 w 6858000"/>
              <a:gd name="connsiteY3210" fmla="*/ 703157 h 12191991"/>
              <a:gd name="connsiteX3211" fmla="*/ 2729843 w 6858000"/>
              <a:gd name="connsiteY3211" fmla="*/ 703157 h 12191991"/>
              <a:gd name="connsiteX3212" fmla="*/ 2729843 w 6858000"/>
              <a:gd name="connsiteY3212" fmla="*/ 1138495 h 12191991"/>
              <a:gd name="connsiteX3213" fmla="*/ 2933192 w 6858000"/>
              <a:gd name="connsiteY3213" fmla="*/ 1138495 h 12191991"/>
              <a:gd name="connsiteX3214" fmla="*/ 2933192 w 6858000"/>
              <a:gd name="connsiteY3214" fmla="*/ 938826 h 12191991"/>
              <a:gd name="connsiteX3215" fmla="*/ 2729843 w 6858000"/>
              <a:gd name="connsiteY3215" fmla="*/ 938826 h 12191991"/>
              <a:gd name="connsiteX3216" fmla="*/ 2729843 w 6858000"/>
              <a:gd name="connsiteY3216" fmla="*/ 1374164 h 12191991"/>
              <a:gd name="connsiteX3217" fmla="*/ 2933192 w 6858000"/>
              <a:gd name="connsiteY3217" fmla="*/ 1374164 h 12191991"/>
              <a:gd name="connsiteX3218" fmla="*/ 2933192 w 6858000"/>
              <a:gd name="connsiteY3218" fmla="*/ 1174495 h 12191991"/>
              <a:gd name="connsiteX3219" fmla="*/ 2729843 w 6858000"/>
              <a:gd name="connsiteY3219" fmla="*/ 1174495 h 12191991"/>
              <a:gd name="connsiteX3220" fmla="*/ 2729843 w 6858000"/>
              <a:gd name="connsiteY3220" fmla="*/ 1609833 h 12191991"/>
              <a:gd name="connsiteX3221" fmla="*/ 2933192 w 6858000"/>
              <a:gd name="connsiteY3221" fmla="*/ 1609833 h 12191991"/>
              <a:gd name="connsiteX3222" fmla="*/ 2933192 w 6858000"/>
              <a:gd name="connsiteY3222" fmla="*/ 1410164 h 12191991"/>
              <a:gd name="connsiteX3223" fmla="*/ 2729843 w 6858000"/>
              <a:gd name="connsiteY3223" fmla="*/ 1410164 h 12191991"/>
              <a:gd name="connsiteX3224" fmla="*/ 2729843 w 6858000"/>
              <a:gd name="connsiteY3224" fmla="*/ 1845502 h 12191991"/>
              <a:gd name="connsiteX3225" fmla="*/ 2933192 w 6858000"/>
              <a:gd name="connsiteY3225" fmla="*/ 1845502 h 12191991"/>
              <a:gd name="connsiteX3226" fmla="*/ 2933192 w 6858000"/>
              <a:gd name="connsiteY3226" fmla="*/ 1645833 h 12191991"/>
              <a:gd name="connsiteX3227" fmla="*/ 2729843 w 6858000"/>
              <a:gd name="connsiteY3227" fmla="*/ 1645833 h 12191991"/>
              <a:gd name="connsiteX3228" fmla="*/ 2729843 w 6858000"/>
              <a:gd name="connsiteY3228" fmla="*/ 2081171 h 12191991"/>
              <a:gd name="connsiteX3229" fmla="*/ 2933192 w 6858000"/>
              <a:gd name="connsiteY3229" fmla="*/ 2081171 h 12191991"/>
              <a:gd name="connsiteX3230" fmla="*/ 2933192 w 6858000"/>
              <a:gd name="connsiteY3230" fmla="*/ 1881502 h 12191991"/>
              <a:gd name="connsiteX3231" fmla="*/ 2729843 w 6858000"/>
              <a:gd name="connsiteY3231" fmla="*/ 1881502 h 12191991"/>
              <a:gd name="connsiteX3232" fmla="*/ 2729843 w 6858000"/>
              <a:gd name="connsiteY3232" fmla="*/ 2316840 h 12191991"/>
              <a:gd name="connsiteX3233" fmla="*/ 2933192 w 6858000"/>
              <a:gd name="connsiteY3233" fmla="*/ 2316840 h 12191991"/>
              <a:gd name="connsiteX3234" fmla="*/ 2933192 w 6858000"/>
              <a:gd name="connsiteY3234" fmla="*/ 2117171 h 12191991"/>
              <a:gd name="connsiteX3235" fmla="*/ 2729843 w 6858000"/>
              <a:gd name="connsiteY3235" fmla="*/ 2117171 h 12191991"/>
              <a:gd name="connsiteX3236" fmla="*/ 2729843 w 6858000"/>
              <a:gd name="connsiteY3236" fmla="*/ 2552509 h 12191991"/>
              <a:gd name="connsiteX3237" fmla="*/ 2933192 w 6858000"/>
              <a:gd name="connsiteY3237" fmla="*/ 2552509 h 12191991"/>
              <a:gd name="connsiteX3238" fmla="*/ 2933192 w 6858000"/>
              <a:gd name="connsiteY3238" fmla="*/ 2352840 h 12191991"/>
              <a:gd name="connsiteX3239" fmla="*/ 2729843 w 6858000"/>
              <a:gd name="connsiteY3239" fmla="*/ 2352840 h 12191991"/>
              <a:gd name="connsiteX3240" fmla="*/ 2729843 w 6858000"/>
              <a:gd name="connsiteY3240" fmla="*/ 2788178 h 12191991"/>
              <a:gd name="connsiteX3241" fmla="*/ 2933192 w 6858000"/>
              <a:gd name="connsiteY3241" fmla="*/ 2788178 h 12191991"/>
              <a:gd name="connsiteX3242" fmla="*/ 2933192 w 6858000"/>
              <a:gd name="connsiteY3242" fmla="*/ 2588509 h 12191991"/>
              <a:gd name="connsiteX3243" fmla="*/ 2729843 w 6858000"/>
              <a:gd name="connsiteY3243" fmla="*/ 2588509 h 12191991"/>
              <a:gd name="connsiteX3244" fmla="*/ 2729843 w 6858000"/>
              <a:gd name="connsiteY3244" fmla="*/ 3023847 h 12191991"/>
              <a:gd name="connsiteX3245" fmla="*/ 2933192 w 6858000"/>
              <a:gd name="connsiteY3245" fmla="*/ 3023847 h 12191991"/>
              <a:gd name="connsiteX3246" fmla="*/ 2933192 w 6858000"/>
              <a:gd name="connsiteY3246" fmla="*/ 2824178 h 12191991"/>
              <a:gd name="connsiteX3247" fmla="*/ 2729843 w 6858000"/>
              <a:gd name="connsiteY3247" fmla="*/ 2824178 h 12191991"/>
              <a:gd name="connsiteX3248" fmla="*/ 2729843 w 6858000"/>
              <a:gd name="connsiteY3248" fmla="*/ 3259516 h 12191991"/>
              <a:gd name="connsiteX3249" fmla="*/ 2933192 w 6858000"/>
              <a:gd name="connsiteY3249" fmla="*/ 3259516 h 12191991"/>
              <a:gd name="connsiteX3250" fmla="*/ 2933192 w 6858000"/>
              <a:gd name="connsiteY3250" fmla="*/ 3059847 h 12191991"/>
              <a:gd name="connsiteX3251" fmla="*/ 2729843 w 6858000"/>
              <a:gd name="connsiteY3251" fmla="*/ 3059847 h 12191991"/>
              <a:gd name="connsiteX3252" fmla="*/ 2729843 w 6858000"/>
              <a:gd name="connsiteY3252" fmla="*/ 3495185 h 12191991"/>
              <a:gd name="connsiteX3253" fmla="*/ 2933192 w 6858000"/>
              <a:gd name="connsiteY3253" fmla="*/ 3495185 h 12191991"/>
              <a:gd name="connsiteX3254" fmla="*/ 2933192 w 6858000"/>
              <a:gd name="connsiteY3254" fmla="*/ 3295516 h 12191991"/>
              <a:gd name="connsiteX3255" fmla="*/ 2729843 w 6858000"/>
              <a:gd name="connsiteY3255" fmla="*/ 3295516 h 12191991"/>
              <a:gd name="connsiteX3256" fmla="*/ 2729843 w 6858000"/>
              <a:gd name="connsiteY3256" fmla="*/ 3730854 h 12191991"/>
              <a:gd name="connsiteX3257" fmla="*/ 2933192 w 6858000"/>
              <a:gd name="connsiteY3257" fmla="*/ 3730854 h 12191991"/>
              <a:gd name="connsiteX3258" fmla="*/ 2933192 w 6858000"/>
              <a:gd name="connsiteY3258" fmla="*/ 3531185 h 12191991"/>
              <a:gd name="connsiteX3259" fmla="*/ 2729843 w 6858000"/>
              <a:gd name="connsiteY3259" fmla="*/ 3531185 h 12191991"/>
              <a:gd name="connsiteX3260" fmla="*/ 2729843 w 6858000"/>
              <a:gd name="connsiteY3260" fmla="*/ 3966523 h 12191991"/>
              <a:gd name="connsiteX3261" fmla="*/ 2933192 w 6858000"/>
              <a:gd name="connsiteY3261" fmla="*/ 3966523 h 12191991"/>
              <a:gd name="connsiteX3262" fmla="*/ 2933192 w 6858000"/>
              <a:gd name="connsiteY3262" fmla="*/ 3766854 h 12191991"/>
              <a:gd name="connsiteX3263" fmla="*/ 2729843 w 6858000"/>
              <a:gd name="connsiteY3263" fmla="*/ 3766854 h 12191991"/>
              <a:gd name="connsiteX3264" fmla="*/ 2729843 w 6858000"/>
              <a:gd name="connsiteY3264" fmla="*/ 4202192 h 12191991"/>
              <a:gd name="connsiteX3265" fmla="*/ 2933192 w 6858000"/>
              <a:gd name="connsiteY3265" fmla="*/ 4202192 h 12191991"/>
              <a:gd name="connsiteX3266" fmla="*/ 2933192 w 6858000"/>
              <a:gd name="connsiteY3266" fmla="*/ 4002523 h 12191991"/>
              <a:gd name="connsiteX3267" fmla="*/ 2729843 w 6858000"/>
              <a:gd name="connsiteY3267" fmla="*/ 4002523 h 12191991"/>
              <a:gd name="connsiteX3268" fmla="*/ 2729843 w 6858000"/>
              <a:gd name="connsiteY3268" fmla="*/ 4437861 h 12191991"/>
              <a:gd name="connsiteX3269" fmla="*/ 2933192 w 6858000"/>
              <a:gd name="connsiteY3269" fmla="*/ 4437861 h 12191991"/>
              <a:gd name="connsiteX3270" fmla="*/ 2933192 w 6858000"/>
              <a:gd name="connsiteY3270" fmla="*/ 4238192 h 12191991"/>
              <a:gd name="connsiteX3271" fmla="*/ 2729843 w 6858000"/>
              <a:gd name="connsiteY3271" fmla="*/ 4238192 h 12191991"/>
              <a:gd name="connsiteX3272" fmla="*/ 2729843 w 6858000"/>
              <a:gd name="connsiteY3272" fmla="*/ 4673530 h 12191991"/>
              <a:gd name="connsiteX3273" fmla="*/ 2933192 w 6858000"/>
              <a:gd name="connsiteY3273" fmla="*/ 4673530 h 12191991"/>
              <a:gd name="connsiteX3274" fmla="*/ 2933192 w 6858000"/>
              <a:gd name="connsiteY3274" fmla="*/ 4473861 h 12191991"/>
              <a:gd name="connsiteX3275" fmla="*/ 2729843 w 6858000"/>
              <a:gd name="connsiteY3275" fmla="*/ 4473861 h 12191991"/>
              <a:gd name="connsiteX3276" fmla="*/ 2729843 w 6858000"/>
              <a:gd name="connsiteY3276" fmla="*/ 4909199 h 12191991"/>
              <a:gd name="connsiteX3277" fmla="*/ 2933192 w 6858000"/>
              <a:gd name="connsiteY3277" fmla="*/ 4909199 h 12191991"/>
              <a:gd name="connsiteX3278" fmla="*/ 2933192 w 6858000"/>
              <a:gd name="connsiteY3278" fmla="*/ 4709530 h 12191991"/>
              <a:gd name="connsiteX3279" fmla="*/ 2729843 w 6858000"/>
              <a:gd name="connsiteY3279" fmla="*/ 4709530 h 12191991"/>
              <a:gd name="connsiteX3280" fmla="*/ 2729843 w 6858000"/>
              <a:gd name="connsiteY3280" fmla="*/ 5144868 h 12191991"/>
              <a:gd name="connsiteX3281" fmla="*/ 2933192 w 6858000"/>
              <a:gd name="connsiteY3281" fmla="*/ 5144868 h 12191991"/>
              <a:gd name="connsiteX3282" fmla="*/ 2933192 w 6858000"/>
              <a:gd name="connsiteY3282" fmla="*/ 4945199 h 12191991"/>
              <a:gd name="connsiteX3283" fmla="*/ 2729843 w 6858000"/>
              <a:gd name="connsiteY3283" fmla="*/ 4945199 h 12191991"/>
              <a:gd name="connsiteX3284" fmla="*/ 2729843 w 6858000"/>
              <a:gd name="connsiteY3284" fmla="*/ 5380537 h 12191991"/>
              <a:gd name="connsiteX3285" fmla="*/ 2933192 w 6858000"/>
              <a:gd name="connsiteY3285" fmla="*/ 5380537 h 12191991"/>
              <a:gd name="connsiteX3286" fmla="*/ 2933192 w 6858000"/>
              <a:gd name="connsiteY3286" fmla="*/ 5180868 h 12191991"/>
              <a:gd name="connsiteX3287" fmla="*/ 2729843 w 6858000"/>
              <a:gd name="connsiteY3287" fmla="*/ 5180868 h 12191991"/>
              <a:gd name="connsiteX3288" fmla="*/ 2729843 w 6858000"/>
              <a:gd name="connsiteY3288" fmla="*/ 5616206 h 12191991"/>
              <a:gd name="connsiteX3289" fmla="*/ 2933192 w 6858000"/>
              <a:gd name="connsiteY3289" fmla="*/ 5616206 h 12191991"/>
              <a:gd name="connsiteX3290" fmla="*/ 2933192 w 6858000"/>
              <a:gd name="connsiteY3290" fmla="*/ 5416537 h 12191991"/>
              <a:gd name="connsiteX3291" fmla="*/ 2729843 w 6858000"/>
              <a:gd name="connsiteY3291" fmla="*/ 5416537 h 12191991"/>
              <a:gd name="connsiteX3292" fmla="*/ 2729843 w 6858000"/>
              <a:gd name="connsiteY3292" fmla="*/ 5851875 h 12191991"/>
              <a:gd name="connsiteX3293" fmla="*/ 2933192 w 6858000"/>
              <a:gd name="connsiteY3293" fmla="*/ 5851875 h 12191991"/>
              <a:gd name="connsiteX3294" fmla="*/ 2933192 w 6858000"/>
              <a:gd name="connsiteY3294" fmla="*/ 5652206 h 12191991"/>
              <a:gd name="connsiteX3295" fmla="*/ 2729843 w 6858000"/>
              <a:gd name="connsiteY3295" fmla="*/ 5652206 h 12191991"/>
              <a:gd name="connsiteX3296" fmla="*/ 2729843 w 6858000"/>
              <a:gd name="connsiteY3296" fmla="*/ 6087544 h 12191991"/>
              <a:gd name="connsiteX3297" fmla="*/ 2933192 w 6858000"/>
              <a:gd name="connsiteY3297" fmla="*/ 6087544 h 12191991"/>
              <a:gd name="connsiteX3298" fmla="*/ 2933192 w 6858000"/>
              <a:gd name="connsiteY3298" fmla="*/ 5887875 h 12191991"/>
              <a:gd name="connsiteX3299" fmla="*/ 2729843 w 6858000"/>
              <a:gd name="connsiteY3299" fmla="*/ 5887875 h 12191991"/>
              <a:gd name="connsiteX3300" fmla="*/ 2729843 w 6858000"/>
              <a:gd name="connsiteY3300" fmla="*/ 6323213 h 12191991"/>
              <a:gd name="connsiteX3301" fmla="*/ 2933192 w 6858000"/>
              <a:gd name="connsiteY3301" fmla="*/ 6323213 h 12191991"/>
              <a:gd name="connsiteX3302" fmla="*/ 2933192 w 6858000"/>
              <a:gd name="connsiteY3302" fmla="*/ 6123544 h 12191991"/>
              <a:gd name="connsiteX3303" fmla="*/ 2729843 w 6858000"/>
              <a:gd name="connsiteY3303" fmla="*/ 6123544 h 12191991"/>
              <a:gd name="connsiteX3304" fmla="*/ 2729843 w 6858000"/>
              <a:gd name="connsiteY3304" fmla="*/ 6558880 h 12191991"/>
              <a:gd name="connsiteX3305" fmla="*/ 2933192 w 6858000"/>
              <a:gd name="connsiteY3305" fmla="*/ 6558880 h 12191991"/>
              <a:gd name="connsiteX3306" fmla="*/ 2933192 w 6858000"/>
              <a:gd name="connsiteY3306" fmla="*/ 6359212 h 12191991"/>
              <a:gd name="connsiteX3307" fmla="*/ 2729843 w 6858000"/>
              <a:gd name="connsiteY3307" fmla="*/ 6359212 h 12191991"/>
              <a:gd name="connsiteX3308" fmla="*/ 2729843 w 6858000"/>
              <a:gd name="connsiteY3308" fmla="*/ 6794548 h 12191991"/>
              <a:gd name="connsiteX3309" fmla="*/ 2933192 w 6858000"/>
              <a:gd name="connsiteY3309" fmla="*/ 6794548 h 12191991"/>
              <a:gd name="connsiteX3310" fmla="*/ 2933192 w 6858000"/>
              <a:gd name="connsiteY3310" fmla="*/ 6594880 h 12191991"/>
              <a:gd name="connsiteX3311" fmla="*/ 2729843 w 6858000"/>
              <a:gd name="connsiteY3311" fmla="*/ 6594880 h 12191991"/>
              <a:gd name="connsiteX3312" fmla="*/ 2729843 w 6858000"/>
              <a:gd name="connsiteY3312" fmla="*/ 7030218 h 12191991"/>
              <a:gd name="connsiteX3313" fmla="*/ 2933192 w 6858000"/>
              <a:gd name="connsiteY3313" fmla="*/ 7030218 h 12191991"/>
              <a:gd name="connsiteX3314" fmla="*/ 2933192 w 6858000"/>
              <a:gd name="connsiteY3314" fmla="*/ 6830548 h 12191991"/>
              <a:gd name="connsiteX3315" fmla="*/ 2729843 w 6858000"/>
              <a:gd name="connsiteY3315" fmla="*/ 6830548 h 12191991"/>
              <a:gd name="connsiteX3316" fmla="*/ 2729843 w 6858000"/>
              <a:gd name="connsiteY3316" fmla="*/ 7265887 h 12191991"/>
              <a:gd name="connsiteX3317" fmla="*/ 2933192 w 6858000"/>
              <a:gd name="connsiteY3317" fmla="*/ 7265887 h 12191991"/>
              <a:gd name="connsiteX3318" fmla="*/ 2933192 w 6858000"/>
              <a:gd name="connsiteY3318" fmla="*/ 7066216 h 12191991"/>
              <a:gd name="connsiteX3319" fmla="*/ 2729843 w 6858000"/>
              <a:gd name="connsiteY3319" fmla="*/ 7066216 h 12191991"/>
              <a:gd name="connsiteX3320" fmla="*/ 2729843 w 6858000"/>
              <a:gd name="connsiteY3320" fmla="*/ 7501556 h 12191991"/>
              <a:gd name="connsiteX3321" fmla="*/ 2933192 w 6858000"/>
              <a:gd name="connsiteY3321" fmla="*/ 7501556 h 12191991"/>
              <a:gd name="connsiteX3322" fmla="*/ 2933192 w 6858000"/>
              <a:gd name="connsiteY3322" fmla="*/ 7301889 h 12191991"/>
              <a:gd name="connsiteX3323" fmla="*/ 2729843 w 6858000"/>
              <a:gd name="connsiteY3323" fmla="*/ 7301889 h 12191991"/>
              <a:gd name="connsiteX3324" fmla="*/ 2729843 w 6858000"/>
              <a:gd name="connsiteY3324" fmla="*/ 7737224 h 12191991"/>
              <a:gd name="connsiteX3325" fmla="*/ 2933192 w 6858000"/>
              <a:gd name="connsiteY3325" fmla="*/ 7737224 h 12191991"/>
              <a:gd name="connsiteX3326" fmla="*/ 2933192 w 6858000"/>
              <a:gd name="connsiteY3326" fmla="*/ 7537556 h 12191991"/>
              <a:gd name="connsiteX3327" fmla="*/ 2729843 w 6858000"/>
              <a:gd name="connsiteY3327" fmla="*/ 7537556 h 12191991"/>
              <a:gd name="connsiteX3328" fmla="*/ 2729843 w 6858000"/>
              <a:gd name="connsiteY3328" fmla="*/ 7972894 h 12191991"/>
              <a:gd name="connsiteX3329" fmla="*/ 2933192 w 6858000"/>
              <a:gd name="connsiteY3329" fmla="*/ 7972894 h 12191991"/>
              <a:gd name="connsiteX3330" fmla="*/ 2933192 w 6858000"/>
              <a:gd name="connsiteY3330" fmla="*/ 7773226 h 12191991"/>
              <a:gd name="connsiteX3331" fmla="*/ 2729843 w 6858000"/>
              <a:gd name="connsiteY3331" fmla="*/ 7773226 h 12191991"/>
              <a:gd name="connsiteX3332" fmla="*/ 2729843 w 6858000"/>
              <a:gd name="connsiteY3332" fmla="*/ 8208560 h 12191991"/>
              <a:gd name="connsiteX3333" fmla="*/ 2933192 w 6858000"/>
              <a:gd name="connsiteY3333" fmla="*/ 8208560 h 12191991"/>
              <a:gd name="connsiteX3334" fmla="*/ 2933192 w 6858000"/>
              <a:gd name="connsiteY3334" fmla="*/ 8008890 h 12191991"/>
              <a:gd name="connsiteX3335" fmla="*/ 2729843 w 6858000"/>
              <a:gd name="connsiteY3335" fmla="*/ 8008890 h 12191991"/>
              <a:gd name="connsiteX3336" fmla="*/ 2729843 w 6858000"/>
              <a:gd name="connsiteY3336" fmla="*/ 8444229 h 12191991"/>
              <a:gd name="connsiteX3337" fmla="*/ 2933192 w 6858000"/>
              <a:gd name="connsiteY3337" fmla="*/ 8444229 h 12191991"/>
              <a:gd name="connsiteX3338" fmla="*/ 2933192 w 6858000"/>
              <a:gd name="connsiteY3338" fmla="*/ 8244560 h 12191991"/>
              <a:gd name="connsiteX3339" fmla="*/ 2729843 w 6858000"/>
              <a:gd name="connsiteY3339" fmla="*/ 8244560 h 12191991"/>
              <a:gd name="connsiteX3340" fmla="*/ 2729843 w 6858000"/>
              <a:gd name="connsiteY3340" fmla="*/ 8679895 h 12191991"/>
              <a:gd name="connsiteX3341" fmla="*/ 2933192 w 6858000"/>
              <a:gd name="connsiteY3341" fmla="*/ 8679895 h 12191991"/>
              <a:gd name="connsiteX3342" fmla="*/ 2933192 w 6858000"/>
              <a:gd name="connsiteY3342" fmla="*/ 8480228 h 12191991"/>
              <a:gd name="connsiteX3343" fmla="*/ 2729843 w 6858000"/>
              <a:gd name="connsiteY3343" fmla="*/ 8480228 h 12191991"/>
              <a:gd name="connsiteX3344" fmla="*/ 2729843 w 6858000"/>
              <a:gd name="connsiteY3344" fmla="*/ 8915565 h 12191991"/>
              <a:gd name="connsiteX3345" fmla="*/ 2933192 w 6858000"/>
              <a:gd name="connsiteY3345" fmla="*/ 8915565 h 12191991"/>
              <a:gd name="connsiteX3346" fmla="*/ 2933192 w 6858000"/>
              <a:gd name="connsiteY3346" fmla="*/ 8715895 h 12191991"/>
              <a:gd name="connsiteX3347" fmla="*/ 2729843 w 6858000"/>
              <a:gd name="connsiteY3347" fmla="*/ 8715895 h 12191991"/>
              <a:gd name="connsiteX3348" fmla="*/ 2729843 w 6858000"/>
              <a:gd name="connsiteY3348" fmla="*/ 9151235 h 12191991"/>
              <a:gd name="connsiteX3349" fmla="*/ 2933192 w 6858000"/>
              <a:gd name="connsiteY3349" fmla="*/ 9151235 h 12191991"/>
              <a:gd name="connsiteX3350" fmla="*/ 2933192 w 6858000"/>
              <a:gd name="connsiteY3350" fmla="*/ 8951565 h 12191991"/>
              <a:gd name="connsiteX3351" fmla="*/ 2729843 w 6858000"/>
              <a:gd name="connsiteY3351" fmla="*/ 8951565 h 12191991"/>
              <a:gd name="connsiteX3352" fmla="*/ 2729843 w 6858000"/>
              <a:gd name="connsiteY3352" fmla="*/ 9386903 h 12191991"/>
              <a:gd name="connsiteX3353" fmla="*/ 2933192 w 6858000"/>
              <a:gd name="connsiteY3353" fmla="*/ 9386903 h 12191991"/>
              <a:gd name="connsiteX3354" fmla="*/ 2933192 w 6858000"/>
              <a:gd name="connsiteY3354" fmla="*/ 9187234 h 12191991"/>
              <a:gd name="connsiteX3355" fmla="*/ 2729843 w 6858000"/>
              <a:gd name="connsiteY3355" fmla="*/ 9187234 h 12191991"/>
              <a:gd name="connsiteX3356" fmla="*/ 2729843 w 6858000"/>
              <a:gd name="connsiteY3356" fmla="*/ 9622571 h 12191991"/>
              <a:gd name="connsiteX3357" fmla="*/ 2933192 w 6858000"/>
              <a:gd name="connsiteY3357" fmla="*/ 9622571 h 12191991"/>
              <a:gd name="connsiteX3358" fmla="*/ 2933192 w 6858000"/>
              <a:gd name="connsiteY3358" fmla="*/ 9422903 h 12191991"/>
              <a:gd name="connsiteX3359" fmla="*/ 2729843 w 6858000"/>
              <a:gd name="connsiteY3359" fmla="*/ 9422903 h 12191991"/>
              <a:gd name="connsiteX3360" fmla="*/ 2729843 w 6858000"/>
              <a:gd name="connsiteY3360" fmla="*/ 9858240 h 12191991"/>
              <a:gd name="connsiteX3361" fmla="*/ 2933192 w 6858000"/>
              <a:gd name="connsiteY3361" fmla="*/ 9858240 h 12191991"/>
              <a:gd name="connsiteX3362" fmla="*/ 2933192 w 6858000"/>
              <a:gd name="connsiteY3362" fmla="*/ 9658571 h 12191991"/>
              <a:gd name="connsiteX3363" fmla="*/ 2729843 w 6858000"/>
              <a:gd name="connsiteY3363" fmla="*/ 9658571 h 12191991"/>
              <a:gd name="connsiteX3364" fmla="*/ 2729843 w 6858000"/>
              <a:gd name="connsiteY3364" fmla="*/ 10093908 h 12191991"/>
              <a:gd name="connsiteX3365" fmla="*/ 2933192 w 6858000"/>
              <a:gd name="connsiteY3365" fmla="*/ 10093908 h 12191991"/>
              <a:gd name="connsiteX3366" fmla="*/ 2933192 w 6858000"/>
              <a:gd name="connsiteY3366" fmla="*/ 9894240 h 12191991"/>
              <a:gd name="connsiteX3367" fmla="*/ 2729843 w 6858000"/>
              <a:gd name="connsiteY3367" fmla="*/ 9894240 h 12191991"/>
              <a:gd name="connsiteX3368" fmla="*/ 2729843 w 6858000"/>
              <a:gd name="connsiteY3368" fmla="*/ 10329579 h 12191991"/>
              <a:gd name="connsiteX3369" fmla="*/ 2933192 w 6858000"/>
              <a:gd name="connsiteY3369" fmla="*/ 10329579 h 12191991"/>
              <a:gd name="connsiteX3370" fmla="*/ 2933192 w 6858000"/>
              <a:gd name="connsiteY3370" fmla="*/ 10129911 h 12191991"/>
              <a:gd name="connsiteX3371" fmla="*/ 2729843 w 6858000"/>
              <a:gd name="connsiteY3371" fmla="*/ 10129911 h 12191991"/>
              <a:gd name="connsiteX3372" fmla="*/ 2729843 w 6858000"/>
              <a:gd name="connsiteY3372" fmla="*/ 10565248 h 12191991"/>
              <a:gd name="connsiteX3373" fmla="*/ 2933192 w 6858000"/>
              <a:gd name="connsiteY3373" fmla="*/ 10565248 h 12191991"/>
              <a:gd name="connsiteX3374" fmla="*/ 2933192 w 6858000"/>
              <a:gd name="connsiteY3374" fmla="*/ 10365579 h 12191991"/>
              <a:gd name="connsiteX3375" fmla="*/ 2729843 w 6858000"/>
              <a:gd name="connsiteY3375" fmla="*/ 10365579 h 12191991"/>
              <a:gd name="connsiteX3376" fmla="*/ 2729843 w 6858000"/>
              <a:gd name="connsiteY3376" fmla="*/ 10800917 h 12191991"/>
              <a:gd name="connsiteX3377" fmla="*/ 2933192 w 6858000"/>
              <a:gd name="connsiteY3377" fmla="*/ 10800917 h 12191991"/>
              <a:gd name="connsiteX3378" fmla="*/ 2933192 w 6858000"/>
              <a:gd name="connsiteY3378" fmla="*/ 10601248 h 12191991"/>
              <a:gd name="connsiteX3379" fmla="*/ 2729843 w 6858000"/>
              <a:gd name="connsiteY3379" fmla="*/ 10601248 h 12191991"/>
              <a:gd name="connsiteX3380" fmla="*/ 2729843 w 6858000"/>
              <a:gd name="connsiteY3380" fmla="*/ 11036585 h 12191991"/>
              <a:gd name="connsiteX3381" fmla="*/ 2933192 w 6858000"/>
              <a:gd name="connsiteY3381" fmla="*/ 11036585 h 12191991"/>
              <a:gd name="connsiteX3382" fmla="*/ 2933192 w 6858000"/>
              <a:gd name="connsiteY3382" fmla="*/ 10836917 h 12191991"/>
              <a:gd name="connsiteX3383" fmla="*/ 2729843 w 6858000"/>
              <a:gd name="connsiteY3383" fmla="*/ 10836917 h 12191991"/>
              <a:gd name="connsiteX3384" fmla="*/ 2729843 w 6858000"/>
              <a:gd name="connsiteY3384" fmla="*/ 11272254 h 12191991"/>
              <a:gd name="connsiteX3385" fmla="*/ 2933192 w 6858000"/>
              <a:gd name="connsiteY3385" fmla="*/ 11272254 h 12191991"/>
              <a:gd name="connsiteX3386" fmla="*/ 2933192 w 6858000"/>
              <a:gd name="connsiteY3386" fmla="*/ 11072585 h 12191991"/>
              <a:gd name="connsiteX3387" fmla="*/ 2729843 w 6858000"/>
              <a:gd name="connsiteY3387" fmla="*/ 11072585 h 12191991"/>
              <a:gd name="connsiteX3388" fmla="*/ 2729843 w 6858000"/>
              <a:gd name="connsiteY3388" fmla="*/ 11507923 h 12191991"/>
              <a:gd name="connsiteX3389" fmla="*/ 2933192 w 6858000"/>
              <a:gd name="connsiteY3389" fmla="*/ 11507923 h 12191991"/>
              <a:gd name="connsiteX3390" fmla="*/ 2933192 w 6858000"/>
              <a:gd name="connsiteY3390" fmla="*/ 11308254 h 12191991"/>
              <a:gd name="connsiteX3391" fmla="*/ 2729843 w 6858000"/>
              <a:gd name="connsiteY3391" fmla="*/ 11308254 h 12191991"/>
              <a:gd name="connsiteX3392" fmla="*/ 2729843 w 6858000"/>
              <a:gd name="connsiteY3392" fmla="*/ 11743591 h 12191991"/>
              <a:gd name="connsiteX3393" fmla="*/ 2933192 w 6858000"/>
              <a:gd name="connsiteY3393" fmla="*/ 11743591 h 12191991"/>
              <a:gd name="connsiteX3394" fmla="*/ 2933192 w 6858000"/>
              <a:gd name="connsiteY3394" fmla="*/ 11543923 h 12191991"/>
              <a:gd name="connsiteX3395" fmla="*/ 2729843 w 6858000"/>
              <a:gd name="connsiteY3395" fmla="*/ 11543923 h 12191991"/>
              <a:gd name="connsiteX3396" fmla="*/ 2729843 w 6858000"/>
              <a:gd name="connsiteY3396" fmla="*/ 11979260 h 12191991"/>
              <a:gd name="connsiteX3397" fmla="*/ 2933192 w 6858000"/>
              <a:gd name="connsiteY3397" fmla="*/ 11979260 h 12191991"/>
              <a:gd name="connsiteX3398" fmla="*/ 2933192 w 6858000"/>
              <a:gd name="connsiteY3398" fmla="*/ 11779591 h 12191991"/>
              <a:gd name="connsiteX3399" fmla="*/ 2729843 w 6858000"/>
              <a:gd name="connsiteY3399" fmla="*/ 11779591 h 12191991"/>
              <a:gd name="connsiteX3400" fmla="*/ 2490495 w 6858000"/>
              <a:gd name="connsiteY3400" fmla="*/ 431488 h 12191991"/>
              <a:gd name="connsiteX3401" fmla="*/ 2693843 w 6858000"/>
              <a:gd name="connsiteY3401" fmla="*/ 431488 h 12191991"/>
              <a:gd name="connsiteX3402" fmla="*/ 2693843 w 6858000"/>
              <a:gd name="connsiteY3402" fmla="*/ 231816 h 12191991"/>
              <a:gd name="connsiteX3403" fmla="*/ 2490495 w 6858000"/>
              <a:gd name="connsiteY3403" fmla="*/ 231816 h 12191991"/>
              <a:gd name="connsiteX3404" fmla="*/ 2490495 w 6858000"/>
              <a:gd name="connsiteY3404" fmla="*/ 667157 h 12191991"/>
              <a:gd name="connsiteX3405" fmla="*/ 2693843 w 6858000"/>
              <a:gd name="connsiteY3405" fmla="*/ 667157 h 12191991"/>
              <a:gd name="connsiteX3406" fmla="*/ 2693843 w 6858000"/>
              <a:gd name="connsiteY3406" fmla="*/ 467488 h 12191991"/>
              <a:gd name="connsiteX3407" fmla="*/ 2490495 w 6858000"/>
              <a:gd name="connsiteY3407" fmla="*/ 467488 h 12191991"/>
              <a:gd name="connsiteX3408" fmla="*/ 2490495 w 6858000"/>
              <a:gd name="connsiteY3408" fmla="*/ 902826 h 12191991"/>
              <a:gd name="connsiteX3409" fmla="*/ 2693842 w 6858000"/>
              <a:gd name="connsiteY3409" fmla="*/ 902826 h 12191991"/>
              <a:gd name="connsiteX3410" fmla="*/ 2693843 w 6858000"/>
              <a:gd name="connsiteY3410" fmla="*/ 703157 h 12191991"/>
              <a:gd name="connsiteX3411" fmla="*/ 2490495 w 6858000"/>
              <a:gd name="connsiteY3411" fmla="*/ 703157 h 12191991"/>
              <a:gd name="connsiteX3412" fmla="*/ 2490495 w 6858000"/>
              <a:gd name="connsiteY3412" fmla="*/ 1138495 h 12191991"/>
              <a:gd name="connsiteX3413" fmla="*/ 2693842 w 6858000"/>
              <a:gd name="connsiteY3413" fmla="*/ 1138495 h 12191991"/>
              <a:gd name="connsiteX3414" fmla="*/ 2693842 w 6858000"/>
              <a:gd name="connsiteY3414" fmla="*/ 938826 h 12191991"/>
              <a:gd name="connsiteX3415" fmla="*/ 2490495 w 6858000"/>
              <a:gd name="connsiteY3415" fmla="*/ 938826 h 12191991"/>
              <a:gd name="connsiteX3416" fmla="*/ 2490495 w 6858000"/>
              <a:gd name="connsiteY3416" fmla="*/ 1374164 h 12191991"/>
              <a:gd name="connsiteX3417" fmla="*/ 2693842 w 6858000"/>
              <a:gd name="connsiteY3417" fmla="*/ 1374164 h 12191991"/>
              <a:gd name="connsiteX3418" fmla="*/ 2693842 w 6858000"/>
              <a:gd name="connsiteY3418" fmla="*/ 1174495 h 12191991"/>
              <a:gd name="connsiteX3419" fmla="*/ 2490495 w 6858000"/>
              <a:gd name="connsiteY3419" fmla="*/ 1174495 h 12191991"/>
              <a:gd name="connsiteX3420" fmla="*/ 2490495 w 6858000"/>
              <a:gd name="connsiteY3420" fmla="*/ 1609833 h 12191991"/>
              <a:gd name="connsiteX3421" fmla="*/ 2693842 w 6858000"/>
              <a:gd name="connsiteY3421" fmla="*/ 1609833 h 12191991"/>
              <a:gd name="connsiteX3422" fmla="*/ 2693842 w 6858000"/>
              <a:gd name="connsiteY3422" fmla="*/ 1410164 h 12191991"/>
              <a:gd name="connsiteX3423" fmla="*/ 2490495 w 6858000"/>
              <a:gd name="connsiteY3423" fmla="*/ 1410164 h 12191991"/>
              <a:gd name="connsiteX3424" fmla="*/ 2490495 w 6858000"/>
              <a:gd name="connsiteY3424" fmla="*/ 1845502 h 12191991"/>
              <a:gd name="connsiteX3425" fmla="*/ 2693842 w 6858000"/>
              <a:gd name="connsiteY3425" fmla="*/ 1845502 h 12191991"/>
              <a:gd name="connsiteX3426" fmla="*/ 2693842 w 6858000"/>
              <a:gd name="connsiteY3426" fmla="*/ 1645833 h 12191991"/>
              <a:gd name="connsiteX3427" fmla="*/ 2490495 w 6858000"/>
              <a:gd name="connsiteY3427" fmla="*/ 1645833 h 12191991"/>
              <a:gd name="connsiteX3428" fmla="*/ 2490495 w 6858000"/>
              <a:gd name="connsiteY3428" fmla="*/ 2081171 h 12191991"/>
              <a:gd name="connsiteX3429" fmla="*/ 2693842 w 6858000"/>
              <a:gd name="connsiteY3429" fmla="*/ 2081171 h 12191991"/>
              <a:gd name="connsiteX3430" fmla="*/ 2693842 w 6858000"/>
              <a:gd name="connsiteY3430" fmla="*/ 1881502 h 12191991"/>
              <a:gd name="connsiteX3431" fmla="*/ 2490495 w 6858000"/>
              <a:gd name="connsiteY3431" fmla="*/ 1881502 h 12191991"/>
              <a:gd name="connsiteX3432" fmla="*/ 2490495 w 6858000"/>
              <a:gd name="connsiteY3432" fmla="*/ 2316840 h 12191991"/>
              <a:gd name="connsiteX3433" fmla="*/ 2693842 w 6858000"/>
              <a:gd name="connsiteY3433" fmla="*/ 2316840 h 12191991"/>
              <a:gd name="connsiteX3434" fmla="*/ 2693842 w 6858000"/>
              <a:gd name="connsiteY3434" fmla="*/ 2117171 h 12191991"/>
              <a:gd name="connsiteX3435" fmla="*/ 2490495 w 6858000"/>
              <a:gd name="connsiteY3435" fmla="*/ 2117171 h 12191991"/>
              <a:gd name="connsiteX3436" fmla="*/ 2490495 w 6858000"/>
              <a:gd name="connsiteY3436" fmla="*/ 2552509 h 12191991"/>
              <a:gd name="connsiteX3437" fmla="*/ 2693842 w 6858000"/>
              <a:gd name="connsiteY3437" fmla="*/ 2552509 h 12191991"/>
              <a:gd name="connsiteX3438" fmla="*/ 2693842 w 6858000"/>
              <a:gd name="connsiteY3438" fmla="*/ 2352840 h 12191991"/>
              <a:gd name="connsiteX3439" fmla="*/ 2490495 w 6858000"/>
              <a:gd name="connsiteY3439" fmla="*/ 2352840 h 12191991"/>
              <a:gd name="connsiteX3440" fmla="*/ 2490495 w 6858000"/>
              <a:gd name="connsiteY3440" fmla="*/ 2788178 h 12191991"/>
              <a:gd name="connsiteX3441" fmla="*/ 2693842 w 6858000"/>
              <a:gd name="connsiteY3441" fmla="*/ 2788178 h 12191991"/>
              <a:gd name="connsiteX3442" fmla="*/ 2693842 w 6858000"/>
              <a:gd name="connsiteY3442" fmla="*/ 2588509 h 12191991"/>
              <a:gd name="connsiteX3443" fmla="*/ 2490495 w 6858000"/>
              <a:gd name="connsiteY3443" fmla="*/ 2588509 h 12191991"/>
              <a:gd name="connsiteX3444" fmla="*/ 2490495 w 6858000"/>
              <a:gd name="connsiteY3444" fmla="*/ 3023847 h 12191991"/>
              <a:gd name="connsiteX3445" fmla="*/ 2693842 w 6858000"/>
              <a:gd name="connsiteY3445" fmla="*/ 3023847 h 12191991"/>
              <a:gd name="connsiteX3446" fmla="*/ 2693842 w 6858000"/>
              <a:gd name="connsiteY3446" fmla="*/ 2824178 h 12191991"/>
              <a:gd name="connsiteX3447" fmla="*/ 2490495 w 6858000"/>
              <a:gd name="connsiteY3447" fmla="*/ 2824178 h 12191991"/>
              <a:gd name="connsiteX3448" fmla="*/ 2490495 w 6858000"/>
              <a:gd name="connsiteY3448" fmla="*/ 3259516 h 12191991"/>
              <a:gd name="connsiteX3449" fmla="*/ 2693842 w 6858000"/>
              <a:gd name="connsiteY3449" fmla="*/ 3259516 h 12191991"/>
              <a:gd name="connsiteX3450" fmla="*/ 2693842 w 6858000"/>
              <a:gd name="connsiteY3450" fmla="*/ 3059847 h 12191991"/>
              <a:gd name="connsiteX3451" fmla="*/ 2490495 w 6858000"/>
              <a:gd name="connsiteY3451" fmla="*/ 3059847 h 12191991"/>
              <a:gd name="connsiteX3452" fmla="*/ 2490495 w 6858000"/>
              <a:gd name="connsiteY3452" fmla="*/ 3495185 h 12191991"/>
              <a:gd name="connsiteX3453" fmla="*/ 2693842 w 6858000"/>
              <a:gd name="connsiteY3453" fmla="*/ 3495185 h 12191991"/>
              <a:gd name="connsiteX3454" fmla="*/ 2693842 w 6858000"/>
              <a:gd name="connsiteY3454" fmla="*/ 3295516 h 12191991"/>
              <a:gd name="connsiteX3455" fmla="*/ 2490495 w 6858000"/>
              <a:gd name="connsiteY3455" fmla="*/ 3295516 h 12191991"/>
              <a:gd name="connsiteX3456" fmla="*/ 2490495 w 6858000"/>
              <a:gd name="connsiteY3456" fmla="*/ 3730854 h 12191991"/>
              <a:gd name="connsiteX3457" fmla="*/ 2693842 w 6858000"/>
              <a:gd name="connsiteY3457" fmla="*/ 3730854 h 12191991"/>
              <a:gd name="connsiteX3458" fmla="*/ 2693842 w 6858000"/>
              <a:gd name="connsiteY3458" fmla="*/ 3531185 h 12191991"/>
              <a:gd name="connsiteX3459" fmla="*/ 2490495 w 6858000"/>
              <a:gd name="connsiteY3459" fmla="*/ 3531185 h 12191991"/>
              <a:gd name="connsiteX3460" fmla="*/ 2490495 w 6858000"/>
              <a:gd name="connsiteY3460" fmla="*/ 3966523 h 12191991"/>
              <a:gd name="connsiteX3461" fmla="*/ 2693842 w 6858000"/>
              <a:gd name="connsiteY3461" fmla="*/ 3966523 h 12191991"/>
              <a:gd name="connsiteX3462" fmla="*/ 2693842 w 6858000"/>
              <a:gd name="connsiteY3462" fmla="*/ 3766854 h 12191991"/>
              <a:gd name="connsiteX3463" fmla="*/ 2490495 w 6858000"/>
              <a:gd name="connsiteY3463" fmla="*/ 3766854 h 12191991"/>
              <a:gd name="connsiteX3464" fmla="*/ 2490495 w 6858000"/>
              <a:gd name="connsiteY3464" fmla="*/ 4202192 h 12191991"/>
              <a:gd name="connsiteX3465" fmla="*/ 2693842 w 6858000"/>
              <a:gd name="connsiteY3465" fmla="*/ 4202192 h 12191991"/>
              <a:gd name="connsiteX3466" fmla="*/ 2693842 w 6858000"/>
              <a:gd name="connsiteY3466" fmla="*/ 4002523 h 12191991"/>
              <a:gd name="connsiteX3467" fmla="*/ 2490495 w 6858000"/>
              <a:gd name="connsiteY3467" fmla="*/ 4002523 h 12191991"/>
              <a:gd name="connsiteX3468" fmla="*/ 2490495 w 6858000"/>
              <a:gd name="connsiteY3468" fmla="*/ 4437861 h 12191991"/>
              <a:gd name="connsiteX3469" fmla="*/ 2693842 w 6858000"/>
              <a:gd name="connsiteY3469" fmla="*/ 4437861 h 12191991"/>
              <a:gd name="connsiteX3470" fmla="*/ 2693842 w 6858000"/>
              <a:gd name="connsiteY3470" fmla="*/ 4238192 h 12191991"/>
              <a:gd name="connsiteX3471" fmla="*/ 2490495 w 6858000"/>
              <a:gd name="connsiteY3471" fmla="*/ 4238192 h 12191991"/>
              <a:gd name="connsiteX3472" fmla="*/ 2490495 w 6858000"/>
              <a:gd name="connsiteY3472" fmla="*/ 4673530 h 12191991"/>
              <a:gd name="connsiteX3473" fmla="*/ 2693842 w 6858000"/>
              <a:gd name="connsiteY3473" fmla="*/ 4673530 h 12191991"/>
              <a:gd name="connsiteX3474" fmla="*/ 2693842 w 6858000"/>
              <a:gd name="connsiteY3474" fmla="*/ 4473861 h 12191991"/>
              <a:gd name="connsiteX3475" fmla="*/ 2490495 w 6858000"/>
              <a:gd name="connsiteY3475" fmla="*/ 4473861 h 12191991"/>
              <a:gd name="connsiteX3476" fmla="*/ 2490495 w 6858000"/>
              <a:gd name="connsiteY3476" fmla="*/ 4909199 h 12191991"/>
              <a:gd name="connsiteX3477" fmla="*/ 2693842 w 6858000"/>
              <a:gd name="connsiteY3477" fmla="*/ 4909199 h 12191991"/>
              <a:gd name="connsiteX3478" fmla="*/ 2693842 w 6858000"/>
              <a:gd name="connsiteY3478" fmla="*/ 4709530 h 12191991"/>
              <a:gd name="connsiteX3479" fmla="*/ 2490495 w 6858000"/>
              <a:gd name="connsiteY3479" fmla="*/ 4709530 h 12191991"/>
              <a:gd name="connsiteX3480" fmla="*/ 2490495 w 6858000"/>
              <a:gd name="connsiteY3480" fmla="*/ 5144868 h 12191991"/>
              <a:gd name="connsiteX3481" fmla="*/ 2693842 w 6858000"/>
              <a:gd name="connsiteY3481" fmla="*/ 5144868 h 12191991"/>
              <a:gd name="connsiteX3482" fmla="*/ 2693842 w 6858000"/>
              <a:gd name="connsiteY3482" fmla="*/ 4945199 h 12191991"/>
              <a:gd name="connsiteX3483" fmla="*/ 2490495 w 6858000"/>
              <a:gd name="connsiteY3483" fmla="*/ 4945199 h 12191991"/>
              <a:gd name="connsiteX3484" fmla="*/ 2490495 w 6858000"/>
              <a:gd name="connsiteY3484" fmla="*/ 5380537 h 12191991"/>
              <a:gd name="connsiteX3485" fmla="*/ 2693842 w 6858000"/>
              <a:gd name="connsiteY3485" fmla="*/ 5380537 h 12191991"/>
              <a:gd name="connsiteX3486" fmla="*/ 2693842 w 6858000"/>
              <a:gd name="connsiteY3486" fmla="*/ 5180868 h 12191991"/>
              <a:gd name="connsiteX3487" fmla="*/ 2490495 w 6858000"/>
              <a:gd name="connsiteY3487" fmla="*/ 5180868 h 12191991"/>
              <a:gd name="connsiteX3488" fmla="*/ 2490495 w 6858000"/>
              <a:gd name="connsiteY3488" fmla="*/ 5616206 h 12191991"/>
              <a:gd name="connsiteX3489" fmla="*/ 2693842 w 6858000"/>
              <a:gd name="connsiteY3489" fmla="*/ 5616206 h 12191991"/>
              <a:gd name="connsiteX3490" fmla="*/ 2693842 w 6858000"/>
              <a:gd name="connsiteY3490" fmla="*/ 5416537 h 12191991"/>
              <a:gd name="connsiteX3491" fmla="*/ 2490495 w 6858000"/>
              <a:gd name="connsiteY3491" fmla="*/ 5416537 h 12191991"/>
              <a:gd name="connsiteX3492" fmla="*/ 2490495 w 6858000"/>
              <a:gd name="connsiteY3492" fmla="*/ 5851875 h 12191991"/>
              <a:gd name="connsiteX3493" fmla="*/ 2693842 w 6858000"/>
              <a:gd name="connsiteY3493" fmla="*/ 5851875 h 12191991"/>
              <a:gd name="connsiteX3494" fmla="*/ 2693842 w 6858000"/>
              <a:gd name="connsiteY3494" fmla="*/ 5652206 h 12191991"/>
              <a:gd name="connsiteX3495" fmla="*/ 2490495 w 6858000"/>
              <a:gd name="connsiteY3495" fmla="*/ 5652206 h 12191991"/>
              <a:gd name="connsiteX3496" fmla="*/ 2490495 w 6858000"/>
              <a:gd name="connsiteY3496" fmla="*/ 6087544 h 12191991"/>
              <a:gd name="connsiteX3497" fmla="*/ 2693842 w 6858000"/>
              <a:gd name="connsiteY3497" fmla="*/ 6087544 h 12191991"/>
              <a:gd name="connsiteX3498" fmla="*/ 2693842 w 6858000"/>
              <a:gd name="connsiteY3498" fmla="*/ 5887875 h 12191991"/>
              <a:gd name="connsiteX3499" fmla="*/ 2490495 w 6858000"/>
              <a:gd name="connsiteY3499" fmla="*/ 5887875 h 12191991"/>
              <a:gd name="connsiteX3500" fmla="*/ 2490495 w 6858000"/>
              <a:gd name="connsiteY3500" fmla="*/ 6323213 h 12191991"/>
              <a:gd name="connsiteX3501" fmla="*/ 2693842 w 6858000"/>
              <a:gd name="connsiteY3501" fmla="*/ 6323213 h 12191991"/>
              <a:gd name="connsiteX3502" fmla="*/ 2693842 w 6858000"/>
              <a:gd name="connsiteY3502" fmla="*/ 6123544 h 12191991"/>
              <a:gd name="connsiteX3503" fmla="*/ 2490495 w 6858000"/>
              <a:gd name="connsiteY3503" fmla="*/ 6123544 h 12191991"/>
              <a:gd name="connsiteX3504" fmla="*/ 2490495 w 6858000"/>
              <a:gd name="connsiteY3504" fmla="*/ 6558880 h 12191991"/>
              <a:gd name="connsiteX3505" fmla="*/ 2693842 w 6858000"/>
              <a:gd name="connsiteY3505" fmla="*/ 6558880 h 12191991"/>
              <a:gd name="connsiteX3506" fmla="*/ 2693842 w 6858000"/>
              <a:gd name="connsiteY3506" fmla="*/ 6359212 h 12191991"/>
              <a:gd name="connsiteX3507" fmla="*/ 2490495 w 6858000"/>
              <a:gd name="connsiteY3507" fmla="*/ 6359212 h 12191991"/>
              <a:gd name="connsiteX3508" fmla="*/ 2490495 w 6858000"/>
              <a:gd name="connsiteY3508" fmla="*/ 6794548 h 12191991"/>
              <a:gd name="connsiteX3509" fmla="*/ 2693842 w 6858000"/>
              <a:gd name="connsiteY3509" fmla="*/ 6794548 h 12191991"/>
              <a:gd name="connsiteX3510" fmla="*/ 2693842 w 6858000"/>
              <a:gd name="connsiteY3510" fmla="*/ 6594880 h 12191991"/>
              <a:gd name="connsiteX3511" fmla="*/ 2490495 w 6858000"/>
              <a:gd name="connsiteY3511" fmla="*/ 6594880 h 12191991"/>
              <a:gd name="connsiteX3512" fmla="*/ 2490495 w 6858000"/>
              <a:gd name="connsiteY3512" fmla="*/ 7030218 h 12191991"/>
              <a:gd name="connsiteX3513" fmla="*/ 2693842 w 6858000"/>
              <a:gd name="connsiteY3513" fmla="*/ 7030218 h 12191991"/>
              <a:gd name="connsiteX3514" fmla="*/ 2693842 w 6858000"/>
              <a:gd name="connsiteY3514" fmla="*/ 6830548 h 12191991"/>
              <a:gd name="connsiteX3515" fmla="*/ 2490495 w 6858000"/>
              <a:gd name="connsiteY3515" fmla="*/ 6830548 h 12191991"/>
              <a:gd name="connsiteX3516" fmla="*/ 2490495 w 6858000"/>
              <a:gd name="connsiteY3516" fmla="*/ 7265887 h 12191991"/>
              <a:gd name="connsiteX3517" fmla="*/ 2693842 w 6858000"/>
              <a:gd name="connsiteY3517" fmla="*/ 7265887 h 12191991"/>
              <a:gd name="connsiteX3518" fmla="*/ 2693842 w 6858000"/>
              <a:gd name="connsiteY3518" fmla="*/ 7066216 h 12191991"/>
              <a:gd name="connsiteX3519" fmla="*/ 2490495 w 6858000"/>
              <a:gd name="connsiteY3519" fmla="*/ 7066216 h 12191991"/>
              <a:gd name="connsiteX3520" fmla="*/ 2490495 w 6858000"/>
              <a:gd name="connsiteY3520" fmla="*/ 7501556 h 12191991"/>
              <a:gd name="connsiteX3521" fmla="*/ 2693842 w 6858000"/>
              <a:gd name="connsiteY3521" fmla="*/ 7501556 h 12191991"/>
              <a:gd name="connsiteX3522" fmla="*/ 2693842 w 6858000"/>
              <a:gd name="connsiteY3522" fmla="*/ 7301889 h 12191991"/>
              <a:gd name="connsiteX3523" fmla="*/ 2490495 w 6858000"/>
              <a:gd name="connsiteY3523" fmla="*/ 7301889 h 12191991"/>
              <a:gd name="connsiteX3524" fmla="*/ 2490495 w 6858000"/>
              <a:gd name="connsiteY3524" fmla="*/ 7737224 h 12191991"/>
              <a:gd name="connsiteX3525" fmla="*/ 2693842 w 6858000"/>
              <a:gd name="connsiteY3525" fmla="*/ 7737224 h 12191991"/>
              <a:gd name="connsiteX3526" fmla="*/ 2693842 w 6858000"/>
              <a:gd name="connsiteY3526" fmla="*/ 7537556 h 12191991"/>
              <a:gd name="connsiteX3527" fmla="*/ 2490495 w 6858000"/>
              <a:gd name="connsiteY3527" fmla="*/ 7537556 h 12191991"/>
              <a:gd name="connsiteX3528" fmla="*/ 2490495 w 6858000"/>
              <a:gd name="connsiteY3528" fmla="*/ 7972894 h 12191991"/>
              <a:gd name="connsiteX3529" fmla="*/ 2693842 w 6858000"/>
              <a:gd name="connsiteY3529" fmla="*/ 7972894 h 12191991"/>
              <a:gd name="connsiteX3530" fmla="*/ 2693842 w 6858000"/>
              <a:gd name="connsiteY3530" fmla="*/ 7773226 h 12191991"/>
              <a:gd name="connsiteX3531" fmla="*/ 2490495 w 6858000"/>
              <a:gd name="connsiteY3531" fmla="*/ 7773226 h 12191991"/>
              <a:gd name="connsiteX3532" fmla="*/ 2490495 w 6858000"/>
              <a:gd name="connsiteY3532" fmla="*/ 8208560 h 12191991"/>
              <a:gd name="connsiteX3533" fmla="*/ 2693842 w 6858000"/>
              <a:gd name="connsiteY3533" fmla="*/ 8208560 h 12191991"/>
              <a:gd name="connsiteX3534" fmla="*/ 2693842 w 6858000"/>
              <a:gd name="connsiteY3534" fmla="*/ 8008890 h 12191991"/>
              <a:gd name="connsiteX3535" fmla="*/ 2490495 w 6858000"/>
              <a:gd name="connsiteY3535" fmla="*/ 8008890 h 12191991"/>
              <a:gd name="connsiteX3536" fmla="*/ 2490495 w 6858000"/>
              <a:gd name="connsiteY3536" fmla="*/ 8444229 h 12191991"/>
              <a:gd name="connsiteX3537" fmla="*/ 2693842 w 6858000"/>
              <a:gd name="connsiteY3537" fmla="*/ 8444229 h 12191991"/>
              <a:gd name="connsiteX3538" fmla="*/ 2693842 w 6858000"/>
              <a:gd name="connsiteY3538" fmla="*/ 8244560 h 12191991"/>
              <a:gd name="connsiteX3539" fmla="*/ 2490495 w 6858000"/>
              <a:gd name="connsiteY3539" fmla="*/ 8244560 h 12191991"/>
              <a:gd name="connsiteX3540" fmla="*/ 2490495 w 6858000"/>
              <a:gd name="connsiteY3540" fmla="*/ 8679895 h 12191991"/>
              <a:gd name="connsiteX3541" fmla="*/ 2693842 w 6858000"/>
              <a:gd name="connsiteY3541" fmla="*/ 8679895 h 12191991"/>
              <a:gd name="connsiteX3542" fmla="*/ 2693842 w 6858000"/>
              <a:gd name="connsiteY3542" fmla="*/ 8480228 h 12191991"/>
              <a:gd name="connsiteX3543" fmla="*/ 2490495 w 6858000"/>
              <a:gd name="connsiteY3543" fmla="*/ 8480228 h 12191991"/>
              <a:gd name="connsiteX3544" fmla="*/ 2490495 w 6858000"/>
              <a:gd name="connsiteY3544" fmla="*/ 8915565 h 12191991"/>
              <a:gd name="connsiteX3545" fmla="*/ 2693842 w 6858000"/>
              <a:gd name="connsiteY3545" fmla="*/ 8915565 h 12191991"/>
              <a:gd name="connsiteX3546" fmla="*/ 2693842 w 6858000"/>
              <a:gd name="connsiteY3546" fmla="*/ 8715895 h 12191991"/>
              <a:gd name="connsiteX3547" fmla="*/ 2490495 w 6858000"/>
              <a:gd name="connsiteY3547" fmla="*/ 8715895 h 12191991"/>
              <a:gd name="connsiteX3548" fmla="*/ 2490495 w 6858000"/>
              <a:gd name="connsiteY3548" fmla="*/ 9151235 h 12191991"/>
              <a:gd name="connsiteX3549" fmla="*/ 2693842 w 6858000"/>
              <a:gd name="connsiteY3549" fmla="*/ 9151235 h 12191991"/>
              <a:gd name="connsiteX3550" fmla="*/ 2693842 w 6858000"/>
              <a:gd name="connsiteY3550" fmla="*/ 8951565 h 12191991"/>
              <a:gd name="connsiteX3551" fmla="*/ 2490495 w 6858000"/>
              <a:gd name="connsiteY3551" fmla="*/ 8951565 h 12191991"/>
              <a:gd name="connsiteX3552" fmla="*/ 2490495 w 6858000"/>
              <a:gd name="connsiteY3552" fmla="*/ 9386903 h 12191991"/>
              <a:gd name="connsiteX3553" fmla="*/ 2693842 w 6858000"/>
              <a:gd name="connsiteY3553" fmla="*/ 9386903 h 12191991"/>
              <a:gd name="connsiteX3554" fmla="*/ 2693842 w 6858000"/>
              <a:gd name="connsiteY3554" fmla="*/ 9187234 h 12191991"/>
              <a:gd name="connsiteX3555" fmla="*/ 2490495 w 6858000"/>
              <a:gd name="connsiteY3555" fmla="*/ 9187234 h 12191991"/>
              <a:gd name="connsiteX3556" fmla="*/ 2490495 w 6858000"/>
              <a:gd name="connsiteY3556" fmla="*/ 9622571 h 12191991"/>
              <a:gd name="connsiteX3557" fmla="*/ 2693842 w 6858000"/>
              <a:gd name="connsiteY3557" fmla="*/ 9622571 h 12191991"/>
              <a:gd name="connsiteX3558" fmla="*/ 2693842 w 6858000"/>
              <a:gd name="connsiteY3558" fmla="*/ 9422903 h 12191991"/>
              <a:gd name="connsiteX3559" fmla="*/ 2490495 w 6858000"/>
              <a:gd name="connsiteY3559" fmla="*/ 9422903 h 12191991"/>
              <a:gd name="connsiteX3560" fmla="*/ 2490495 w 6858000"/>
              <a:gd name="connsiteY3560" fmla="*/ 9858240 h 12191991"/>
              <a:gd name="connsiteX3561" fmla="*/ 2693842 w 6858000"/>
              <a:gd name="connsiteY3561" fmla="*/ 9858240 h 12191991"/>
              <a:gd name="connsiteX3562" fmla="*/ 2693842 w 6858000"/>
              <a:gd name="connsiteY3562" fmla="*/ 9658571 h 12191991"/>
              <a:gd name="connsiteX3563" fmla="*/ 2490495 w 6858000"/>
              <a:gd name="connsiteY3563" fmla="*/ 9658571 h 12191991"/>
              <a:gd name="connsiteX3564" fmla="*/ 2490495 w 6858000"/>
              <a:gd name="connsiteY3564" fmla="*/ 10093908 h 12191991"/>
              <a:gd name="connsiteX3565" fmla="*/ 2693842 w 6858000"/>
              <a:gd name="connsiteY3565" fmla="*/ 10093908 h 12191991"/>
              <a:gd name="connsiteX3566" fmla="*/ 2693842 w 6858000"/>
              <a:gd name="connsiteY3566" fmla="*/ 9894240 h 12191991"/>
              <a:gd name="connsiteX3567" fmla="*/ 2490495 w 6858000"/>
              <a:gd name="connsiteY3567" fmla="*/ 9894240 h 12191991"/>
              <a:gd name="connsiteX3568" fmla="*/ 2490495 w 6858000"/>
              <a:gd name="connsiteY3568" fmla="*/ 10329579 h 12191991"/>
              <a:gd name="connsiteX3569" fmla="*/ 2693842 w 6858000"/>
              <a:gd name="connsiteY3569" fmla="*/ 10329579 h 12191991"/>
              <a:gd name="connsiteX3570" fmla="*/ 2693842 w 6858000"/>
              <a:gd name="connsiteY3570" fmla="*/ 10129911 h 12191991"/>
              <a:gd name="connsiteX3571" fmla="*/ 2490495 w 6858000"/>
              <a:gd name="connsiteY3571" fmla="*/ 10129911 h 12191991"/>
              <a:gd name="connsiteX3572" fmla="*/ 2490495 w 6858000"/>
              <a:gd name="connsiteY3572" fmla="*/ 10565248 h 12191991"/>
              <a:gd name="connsiteX3573" fmla="*/ 2693842 w 6858000"/>
              <a:gd name="connsiteY3573" fmla="*/ 10565248 h 12191991"/>
              <a:gd name="connsiteX3574" fmla="*/ 2693842 w 6858000"/>
              <a:gd name="connsiteY3574" fmla="*/ 10365579 h 12191991"/>
              <a:gd name="connsiteX3575" fmla="*/ 2490495 w 6858000"/>
              <a:gd name="connsiteY3575" fmla="*/ 10365579 h 12191991"/>
              <a:gd name="connsiteX3576" fmla="*/ 2490495 w 6858000"/>
              <a:gd name="connsiteY3576" fmla="*/ 10800917 h 12191991"/>
              <a:gd name="connsiteX3577" fmla="*/ 2693842 w 6858000"/>
              <a:gd name="connsiteY3577" fmla="*/ 10800917 h 12191991"/>
              <a:gd name="connsiteX3578" fmla="*/ 2693842 w 6858000"/>
              <a:gd name="connsiteY3578" fmla="*/ 10601248 h 12191991"/>
              <a:gd name="connsiteX3579" fmla="*/ 2490495 w 6858000"/>
              <a:gd name="connsiteY3579" fmla="*/ 10601248 h 12191991"/>
              <a:gd name="connsiteX3580" fmla="*/ 2490495 w 6858000"/>
              <a:gd name="connsiteY3580" fmla="*/ 11036585 h 12191991"/>
              <a:gd name="connsiteX3581" fmla="*/ 2693842 w 6858000"/>
              <a:gd name="connsiteY3581" fmla="*/ 11036585 h 12191991"/>
              <a:gd name="connsiteX3582" fmla="*/ 2693842 w 6858000"/>
              <a:gd name="connsiteY3582" fmla="*/ 10836917 h 12191991"/>
              <a:gd name="connsiteX3583" fmla="*/ 2490495 w 6858000"/>
              <a:gd name="connsiteY3583" fmla="*/ 10836917 h 12191991"/>
              <a:gd name="connsiteX3584" fmla="*/ 2490495 w 6858000"/>
              <a:gd name="connsiteY3584" fmla="*/ 11272254 h 12191991"/>
              <a:gd name="connsiteX3585" fmla="*/ 2693842 w 6858000"/>
              <a:gd name="connsiteY3585" fmla="*/ 11272254 h 12191991"/>
              <a:gd name="connsiteX3586" fmla="*/ 2693842 w 6858000"/>
              <a:gd name="connsiteY3586" fmla="*/ 11072585 h 12191991"/>
              <a:gd name="connsiteX3587" fmla="*/ 2490495 w 6858000"/>
              <a:gd name="connsiteY3587" fmla="*/ 11072585 h 12191991"/>
              <a:gd name="connsiteX3588" fmla="*/ 2490495 w 6858000"/>
              <a:gd name="connsiteY3588" fmla="*/ 11507923 h 12191991"/>
              <a:gd name="connsiteX3589" fmla="*/ 2693842 w 6858000"/>
              <a:gd name="connsiteY3589" fmla="*/ 11507923 h 12191991"/>
              <a:gd name="connsiteX3590" fmla="*/ 2693842 w 6858000"/>
              <a:gd name="connsiteY3590" fmla="*/ 11308254 h 12191991"/>
              <a:gd name="connsiteX3591" fmla="*/ 2490495 w 6858000"/>
              <a:gd name="connsiteY3591" fmla="*/ 11308254 h 12191991"/>
              <a:gd name="connsiteX3592" fmla="*/ 2490495 w 6858000"/>
              <a:gd name="connsiteY3592" fmla="*/ 11743591 h 12191991"/>
              <a:gd name="connsiteX3593" fmla="*/ 2693842 w 6858000"/>
              <a:gd name="connsiteY3593" fmla="*/ 11743591 h 12191991"/>
              <a:gd name="connsiteX3594" fmla="*/ 2693842 w 6858000"/>
              <a:gd name="connsiteY3594" fmla="*/ 11543923 h 12191991"/>
              <a:gd name="connsiteX3595" fmla="*/ 2490495 w 6858000"/>
              <a:gd name="connsiteY3595" fmla="*/ 11543923 h 12191991"/>
              <a:gd name="connsiteX3596" fmla="*/ 2490495 w 6858000"/>
              <a:gd name="connsiteY3596" fmla="*/ 11979260 h 12191991"/>
              <a:gd name="connsiteX3597" fmla="*/ 2693842 w 6858000"/>
              <a:gd name="connsiteY3597" fmla="*/ 11979260 h 12191991"/>
              <a:gd name="connsiteX3598" fmla="*/ 2693842 w 6858000"/>
              <a:gd name="connsiteY3598" fmla="*/ 11779591 h 12191991"/>
              <a:gd name="connsiteX3599" fmla="*/ 2490495 w 6858000"/>
              <a:gd name="connsiteY3599" fmla="*/ 11779591 h 12191991"/>
              <a:gd name="connsiteX3600" fmla="*/ 2251145 w 6858000"/>
              <a:gd name="connsiteY3600" fmla="*/ 431488 h 12191991"/>
              <a:gd name="connsiteX3601" fmla="*/ 2454495 w 6858000"/>
              <a:gd name="connsiteY3601" fmla="*/ 431488 h 12191991"/>
              <a:gd name="connsiteX3602" fmla="*/ 2454495 w 6858000"/>
              <a:gd name="connsiteY3602" fmla="*/ 231816 h 12191991"/>
              <a:gd name="connsiteX3603" fmla="*/ 2251145 w 6858000"/>
              <a:gd name="connsiteY3603" fmla="*/ 231816 h 12191991"/>
              <a:gd name="connsiteX3604" fmla="*/ 2251145 w 6858000"/>
              <a:gd name="connsiteY3604" fmla="*/ 667157 h 12191991"/>
              <a:gd name="connsiteX3605" fmla="*/ 2454495 w 6858000"/>
              <a:gd name="connsiteY3605" fmla="*/ 667157 h 12191991"/>
              <a:gd name="connsiteX3606" fmla="*/ 2454495 w 6858000"/>
              <a:gd name="connsiteY3606" fmla="*/ 467488 h 12191991"/>
              <a:gd name="connsiteX3607" fmla="*/ 2251145 w 6858000"/>
              <a:gd name="connsiteY3607" fmla="*/ 467488 h 12191991"/>
              <a:gd name="connsiteX3608" fmla="*/ 2251145 w 6858000"/>
              <a:gd name="connsiteY3608" fmla="*/ 902826 h 12191991"/>
              <a:gd name="connsiteX3609" fmla="*/ 2454494 w 6858000"/>
              <a:gd name="connsiteY3609" fmla="*/ 902826 h 12191991"/>
              <a:gd name="connsiteX3610" fmla="*/ 2454495 w 6858000"/>
              <a:gd name="connsiteY3610" fmla="*/ 703157 h 12191991"/>
              <a:gd name="connsiteX3611" fmla="*/ 2251145 w 6858000"/>
              <a:gd name="connsiteY3611" fmla="*/ 703157 h 12191991"/>
              <a:gd name="connsiteX3612" fmla="*/ 2251145 w 6858000"/>
              <a:gd name="connsiteY3612" fmla="*/ 1138495 h 12191991"/>
              <a:gd name="connsiteX3613" fmla="*/ 2454494 w 6858000"/>
              <a:gd name="connsiteY3613" fmla="*/ 1138495 h 12191991"/>
              <a:gd name="connsiteX3614" fmla="*/ 2454494 w 6858000"/>
              <a:gd name="connsiteY3614" fmla="*/ 938826 h 12191991"/>
              <a:gd name="connsiteX3615" fmla="*/ 2251145 w 6858000"/>
              <a:gd name="connsiteY3615" fmla="*/ 938826 h 12191991"/>
              <a:gd name="connsiteX3616" fmla="*/ 2251145 w 6858000"/>
              <a:gd name="connsiteY3616" fmla="*/ 1374164 h 12191991"/>
              <a:gd name="connsiteX3617" fmla="*/ 2454494 w 6858000"/>
              <a:gd name="connsiteY3617" fmla="*/ 1374164 h 12191991"/>
              <a:gd name="connsiteX3618" fmla="*/ 2454494 w 6858000"/>
              <a:gd name="connsiteY3618" fmla="*/ 1174495 h 12191991"/>
              <a:gd name="connsiteX3619" fmla="*/ 2251145 w 6858000"/>
              <a:gd name="connsiteY3619" fmla="*/ 1174495 h 12191991"/>
              <a:gd name="connsiteX3620" fmla="*/ 2251145 w 6858000"/>
              <a:gd name="connsiteY3620" fmla="*/ 1609833 h 12191991"/>
              <a:gd name="connsiteX3621" fmla="*/ 2454494 w 6858000"/>
              <a:gd name="connsiteY3621" fmla="*/ 1609833 h 12191991"/>
              <a:gd name="connsiteX3622" fmla="*/ 2454494 w 6858000"/>
              <a:gd name="connsiteY3622" fmla="*/ 1410164 h 12191991"/>
              <a:gd name="connsiteX3623" fmla="*/ 2251145 w 6858000"/>
              <a:gd name="connsiteY3623" fmla="*/ 1410164 h 12191991"/>
              <a:gd name="connsiteX3624" fmla="*/ 2251145 w 6858000"/>
              <a:gd name="connsiteY3624" fmla="*/ 1845502 h 12191991"/>
              <a:gd name="connsiteX3625" fmla="*/ 2454494 w 6858000"/>
              <a:gd name="connsiteY3625" fmla="*/ 1845502 h 12191991"/>
              <a:gd name="connsiteX3626" fmla="*/ 2454494 w 6858000"/>
              <a:gd name="connsiteY3626" fmla="*/ 1645833 h 12191991"/>
              <a:gd name="connsiteX3627" fmla="*/ 2251145 w 6858000"/>
              <a:gd name="connsiteY3627" fmla="*/ 1645833 h 12191991"/>
              <a:gd name="connsiteX3628" fmla="*/ 2251145 w 6858000"/>
              <a:gd name="connsiteY3628" fmla="*/ 2081171 h 12191991"/>
              <a:gd name="connsiteX3629" fmla="*/ 2454494 w 6858000"/>
              <a:gd name="connsiteY3629" fmla="*/ 2081171 h 12191991"/>
              <a:gd name="connsiteX3630" fmla="*/ 2454494 w 6858000"/>
              <a:gd name="connsiteY3630" fmla="*/ 1881502 h 12191991"/>
              <a:gd name="connsiteX3631" fmla="*/ 2251145 w 6858000"/>
              <a:gd name="connsiteY3631" fmla="*/ 1881502 h 12191991"/>
              <a:gd name="connsiteX3632" fmla="*/ 2251145 w 6858000"/>
              <a:gd name="connsiteY3632" fmla="*/ 2316840 h 12191991"/>
              <a:gd name="connsiteX3633" fmla="*/ 2454494 w 6858000"/>
              <a:gd name="connsiteY3633" fmla="*/ 2316840 h 12191991"/>
              <a:gd name="connsiteX3634" fmla="*/ 2454494 w 6858000"/>
              <a:gd name="connsiteY3634" fmla="*/ 2117171 h 12191991"/>
              <a:gd name="connsiteX3635" fmla="*/ 2251145 w 6858000"/>
              <a:gd name="connsiteY3635" fmla="*/ 2117171 h 12191991"/>
              <a:gd name="connsiteX3636" fmla="*/ 2251145 w 6858000"/>
              <a:gd name="connsiteY3636" fmla="*/ 2552509 h 12191991"/>
              <a:gd name="connsiteX3637" fmla="*/ 2454494 w 6858000"/>
              <a:gd name="connsiteY3637" fmla="*/ 2552509 h 12191991"/>
              <a:gd name="connsiteX3638" fmla="*/ 2454494 w 6858000"/>
              <a:gd name="connsiteY3638" fmla="*/ 2352840 h 12191991"/>
              <a:gd name="connsiteX3639" fmla="*/ 2251145 w 6858000"/>
              <a:gd name="connsiteY3639" fmla="*/ 2352840 h 12191991"/>
              <a:gd name="connsiteX3640" fmla="*/ 2251145 w 6858000"/>
              <a:gd name="connsiteY3640" fmla="*/ 2788178 h 12191991"/>
              <a:gd name="connsiteX3641" fmla="*/ 2454494 w 6858000"/>
              <a:gd name="connsiteY3641" fmla="*/ 2788178 h 12191991"/>
              <a:gd name="connsiteX3642" fmla="*/ 2454494 w 6858000"/>
              <a:gd name="connsiteY3642" fmla="*/ 2588509 h 12191991"/>
              <a:gd name="connsiteX3643" fmla="*/ 2251145 w 6858000"/>
              <a:gd name="connsiteY3643" fmla="*/ 2588509 h 12191991"/>
              <a:gd name="connsiteX3644" fmla="*/ 2251145 w 6858000"/>
              <a:gd name="connsiteY3644" fmla="*/ 3023847 h 12191991"/>
              <a:gd name="connsiteX3645" fmla="*/ 2454494 w 6858000"/>
              <a:gd name="connsiteY3645" fmla="*/ 3023847 h 12191991"/>
              <a:gd name="connsiteX3646" fmla="*/ 2454494 w 6858000"/>
              <a:gd name="connsiteY3646" fmla="*/ 2824178 h 12191991"/>
              <a:gd name="connsiteX3647" fmla="*/ 2251145 w 6858000"/>
              <a:gd name="connsiteY3647" fmla="*/ 2824178 h 12191991"/>
              <a:gd name="connsiteX3648" fmla="*/ 2251145 w 6858000"/>
              <a:gd name="connsiteY3648" fmla="*/ 3259516 h 12191991"/>
              <a:gd name="connsiteX3649" fmla="*/ 2454494 w 6858000"/>
              <a:gd name="connsiteY3649" fmla="*/ 3259516 h 12191991"/>
              <a:gd name="connsiteX3650" fmla="*/ 2454494 w 6858000"/>
              <a:gd name="connsiteY3650" fmla="*/ 3059847 h 12191991"/>
              <a:gd name="connsiteX3651" fmla="*/ 2251145 w 6858000"/>
              <a:gd name="connsiteY3651" fmla="*/ 3059847 h 12191991"/>
              <a:gd name="connsiteX3652" fmla="*/ 2251145 w 6858000"/>
              <a:gd name="connsiteY3652" fmla="*/ 3495185 h 12191991"/>
              <a:gd name="connsiteX3653" fmla="*/ 2454494 w 6858000"/>
              <a:gd name="connsiteY3653" fmla="*/ 3495185 h 12191991"/>
              <a:gd name="connsiteX3654" fmla="*/ 2454494 w 6858000"/>
              <a:gd name="connsiteY3654" fmla="*/ 3295516 h 12191991"/>
              <a:gd name="connsiteX3655" fmla="*/ 2251145 w 6858000"/>
              <a:gd name="connsiteY3655" fmla="*/ 3295516 h 12191991"/>
              <a:gd name="connsiteX3656" fmla="*/ 2251145 w 6858000"/>
              <a:gd name="connsiteY3656" fmla="*/ 3730854 h 12191991"/>
              <a:gd name="connsiteX3657" fmla="*/ 2454494 w 6858000"/>
              <a:gd name="connsiteY3657" fmla="*/ 3730854 h 12191991"/>
              <a:gd name="connsiteX3658" fmla="*/ 2454494 w 6858000"/>
              <a:gd name="connsiteY3658" fmla="*/ 3531185 h 12191991"/>
              <a:gd name="connsiteX3659" fmla="*/ 2251145 w 6858000"/>
              <a:gd name="connsiteY3659" fmla="*/ 3531185 h 12191991"/>
              <a:gd name="connsiteX3660" fmla="*/ 2251145 w 6858000"/>
              <a:gd name="connsiteY3660" fmla="*/ 3966523 h 12191991"/>
              <a:gd name="connsiteX3661" fmla="*/ 2454494 w 6858000"/>
              <a:gd name="connsiteY3661" fmla="*/ 3966523 h 12191991"/>
              <a:gd name="connsiteX3662" fmla="*/ 2454494 w 6858000"/>
              <a:gd name="connsiteY3662" fmla="*/ 3766854 h 12191991"/>
              <a:gd name="connsiteX3663" fmla="*/ 2251145 w 6858000"/>
              <a:gd name="connsiteY3663" fmla="*/ 3766854 h 12191991"/>
              <a:gd name="connsiteX3664" fmla="*/ 2251145 w 6858000"/>
              <a:gd name="connsiteY3664" fmla="*/ 4202192 h 12191991"/>
              <a:gd name="connsiteX3665" fmla="*/ 2454494 w 6858000"/>
              <a:gd name="connsiteY3665" fmla="*/ 4202192 h 12191991"/>
              <a:gd name="connsiteX3666" fmla="*/ 2454494 w 6858000"/>
              <a:gd name="connsiteY3666" fmla="*/ 4002523 h 12191991"/>
              <a:gd name="connsiteX3667" fmla="*/ 2251145 w 6858000"/>
              <a:gd name="connsiteY3667" fmla="*/ 4002523 h 12191991"/>
              <a:gd name="connsiteX3668" fmla="*/ 2251145 w 6858000"/>
              <a:gd name="connsiteY3668" fmla="*/ 4437861 h 12191991"/>
              <a:gd name="connsiteX3669" fmla="*/ 2454494 w 6858000"/>
              <a:gd name="connsiteY3669" fmla="*/ 4437861 h 12191991"/>
              <a:gd name="connsiteX3670" fmla="*/ 2454494 w 6858000"/>
              <a:gd name="connsiteY3670" fmla="*/ 4238192 h 12191991"/>
              <a:gd name="connsiteX3671" fmla="*/ 2251145 w 6858000"/>
              <a:gd name="connsiteY3671" fmla="*/ 4238192 h 12191991"/>
              <a:gd name="connsiteX3672" fmla="*/ 2251145 w 6858000"/>
              <a:gd name="connsiteY3672" fmla="*/ 4673530 h 12191991"/>
              <a:gd name="connsiteX3673" fmla="*/ 2454494 w 6858000"/>
              <a:gd name="connsiteY3673" fmla="*/ 4673530 h 12191991"/>
              <a:gd name="connsiteX3674" fmla="*/ 2454494 w 6858000"/>
              <a:gd name="connsiteY3674" fmla="*/ 4473861 h 12191991"/>
              <a:gd name="connsiteX3675" fmla="*/ 2251145 w 6858000"/>
              <a:gd name="connsiteY3675" fmla="*/ 4473861 h 12191991"/>
              <a:gd name="connsiteX3676" fmla="*/ 2251145 w 6858000"/>
              <a:gd name="connsiteY3676" fmla="*/ 4909199 h 12191991"/>
              <a:gd name="connsiteX3677" fmla="*/ 2454494 w 6858000"/>
              <a:gd name="connsiteY3677" fmla="*/ 4909199 h 12191991"/>
              <a:gd name="connsiteX3678" fmla="*/ 2454494 w 6858000"/>
              <a:gd name="connsiteY3678" fmla="*/ 4709530 h 12191991"/>
              <a:gd name="connsiteX3679" fmla="*/ 2251145 w 6858000"/>
              <a:gd name="connsiteY3679" fmla="*/ 4709530 h 12191991"/>
              <a:gd name="connsiteX3680" fmla="*/ 2251145 w 6858000"/>
              <a:gd name="connsiteY3680" fmla="*/ 5144868 h 12191991"/>
              <a:gd name="connsiteX3681" fmla="*/ 2454494 w 6858000"/>
              <a:gd name="connsiteY3681" fmla="*/ 5144868 h 12191991"/>
              <a:gd name="connsiteX3682" fmla="*/ 2454494 w 6858000"/>
              <a:gd name="connsiteY3682" fmla="*/ 4945199 h 12191991"/>
              <a:gd name="connsiteX3683" fmla="*/ 2251145 w 6858000"/>
              <a:gd name="connsiteY3683" fmla="*/ 4945199 h 12191991"/>
              <a:gd name="connsiteX3684" fmla="*/ 2251145 w 6858000"/>
              <a:gd name="connsiteY3684" fmla="*/ 5380537 h 12191991"/>
              <a:gd name="connsiteX3685" fmla="*/ 2454494 w 6858000"/>
              <a:gd name="connsiteY3685" fmla="*/ 5380537 h 12191991"/>
              <a:gd name="connsiteX3686" fmla="*/ 2454494 w 6858000"/>
              <a:gd name="connsiteY3686" fmla="*/ 5180868 h 12191991"/>
              <a:gd name="connsiteX3687" fmla="*/ 2251145 w 6858000"/>
              <a:gd name="connsiteY3687" fmla="*/ 5180868 h 12191991"/>
              <a:gd name="connsiteX3688" fmla="*/ 2251145 w 6858000"/>
              <a:gd name="connsiteY3688" fmla="*/ 5616206 h 12191991"/>
              <a:gd name="connsiteX3689" fmla="*/ 2454494 w 6858000"/>
              <a:gd name="connsiteY3689" fmla="*/ 5616206 h 12191991"/>
              <a:gd name="connsiteX3690" fmla="*/ 2454494 w 6858000"/>
              <a:gd name="connsiteY3690" fmla="*/ 5416537 h 12191991"/>
              <a:gd name="connsiteX3691" fmla="*/ 2251145 w 6858000"/>
              <a:gd name="connsiteY3691" fmla="*/ 5416537 h 12191991"/>
              <a:gd name="connsiteX3692" fmla="*/ 2251145 w 6858000"/>
              <a:gd name="connsiteY3692" fmla="*/ 5851875 h 12191991"/>
              <a:gd name="connsiteX3693" fmla="*/ 2454494 w 6858000"/>
              <a:gd name="connsiteY3693" fmla="*/ 5851875 h 12191991"/>
              <a:gd name="connsiteX3694" fmla="*/ 2454494 w 6858000"/>
              <a:gd name="connsiteY3694" fmla="*/ 5652206 h 12191991"/>
              <a:gd name="connsiteX3695" fmla="*/ 2251145 w 6858000"/>
              <a:gd name="connsiteY3695" fmla="*/ 5652206 h 12191991"/>
              <a:gd name="connsiteX3696" fmla="*/ 2251145 w 6858000"/>
              <a:gd name="connsiteY3696" fmla="*/ 6087544 h 12191991"/>
              <a:gd name="connsiteX3697" fmla="*/ 2454494 w 6858000"/>
              <a:gd name="connsiteY3697" fmla="*/ 6087544 h 12191991"/>
              <a:gd name="connsiteX3698" fmla="*/ 2454494 w 6858000"/>
              <a:gd name="connsiteY3698" fmla="*/ 5887875 h 12191991"/>
              <a:gd name="connsiteX3699" fmla="*/ 2251145 w 6858000"/>
              <a:gd name="connsiteY3699" fmla="*/ 5887875 h 12191991"/>
              <a:gd name="connsiteX3700" fmla="*/ 2251145 w 6858000"/>
              <a:gd name="connsiteY3700" fmla="*/ 6323213 h 12191991"/>
              <a:gd name="connsiteX3701" fmla="*/ 2454494 w 6858000"/>
              <a:gd name="connsiteY3701" fmla="*/ 6323213 h 12191991"/>
              <a:gd name="connsiteX3702" fmla="*/ 2454494 w 6858000"/>
              <a:gd name="connsiteY3702" fmla="*/ 6123544 h 12191991"/>
              <a:gd name="connsiteX3703" fmla="*/ 2251145 w 6858000"/>
              <a:gd name="connsiteY3703" fmla="*/ 6123544 h 12191991"/>
              <a:gd name="connsiteX3704" fmla="*/ 2251145 w 6858000"/>
              <a:gd name="connsiteY3704" fmla="*/ 6558880 h 12191991"/>
              <a:gd name="connsiteX3705" fmla="*/ 2454494 w 6858000"/>
              <a:gd name="connsiteY3705" fmla="*/ 6558880 h 12191991"/>
              <a:gd name="connsiteX3706" fmla="*/ 2454494 w 6858000"/>
              <a:gd name="connsiteY3706" fmla="*/ 6359212 h 12191991"/>
              <a:gd name="connsiteX3707" fmla="*/ 2251145 w 6858000"/>
              <a:gd name="connsiteY3707" fmla="*/ 6359212 h 12191991"/>
              <a:gd name="connsiteX3708" fmla="*/ 2251145 w 6858000"/>
              <a:gd name="connsiteY3708" fmla="*/ 6794548 h 12191991"/>
              <a:gd name="connsiteX3709" fmla="*/ 2454494 w 6858000"/>
              <a:gd name="connsiteY3709" fmla="*/ 6794548 h 12191991"/>
              <a:gd name="connsiteX3710" fmla="*/ 2454494 w 6858000"/>
              <a:gd name="connsiteY3710" fmla="*/ 6594880 h 12191991"/>
              <a:gd name="connsiteX3711" fmla="*/ 2251145 w 6858000"/>
              <a:gd name="connsiteY3711" fmla="*/ 6594880 h 12191991"/>
              <a:gd name="connsiteX3712" fmla="*/ 2251145 w 6858000"/>
              <a:gd name="connsiteY3712" fmla="*/ 7030218 h 12191991"/>
              <a:gd name="connsiteX3713" fmla="*/ 2454494 w 6858000"/>
              <a:gd name="connsiteY3713" fmla="*/ 7030218 h 12191991"/>
              <a:gd name="connsiteX3714" fmla="*/ 2454494 w 6858000"/>
              <a:gd name="connsiteY3714" fmla="*/ 6830548 h 12191991"/>
              <a:gd name="connsiteX3715" fmla="*/ 2251145 w 6858000"/>
              <a:gd name="connsiteY3715" fmla="*/ 6830548 h 12191991"/>
              <a:gd name="connsiteX3716" fmla="*/ 2251145 w 6858000"/>
              <a:gd name="connsiteY3716" fmla="*/ 7265887 h 12191991"/>
              <a:gd name="connsiteX3717" fmla="*/ 2454494 w 6858000"/>
              <a:gd name="connsiteY3717" fmla="*/ 7265887 h 12191991"/>
              <a:gd name="connsiteX3718" fmla="*/ 2454494 w 6858000"/>
              <a:gd name="connsiteY3718" fmla="*/ 7066216 h 12191991"/>
              <a:gd name="connsiteX3719" fmla="*/ 2251145 w 6858000"/>
              <a:gd name="connsiteY3719" fmla="*/ 7066216 h 12191991"/>
              <a:gd name="connsiteX3720" fmla="*/ 2251145 w 6858000"/>
              <a:gd name="connsiteY3720" fmla="*/ 7501556 h 12191991"/>
              <a:gd name="connsiteX3721" fmla="*/ 2454494 w 6858000"/>
              <a:gd name="connsiteY3721" fmla="*/ 7501556 h 12191991"/>
              <a:gd name="connsiteX3722" fmla="*/ 2454494 w 6858000"/>
              <a:gd name="connsiteY3722" fmla="*/ 7301889 h 12191991"/>
              <a:gd name="connsiteX3723" fmla="*/ 2251145 w 6858000"/>
              <a:gd name="connsiteY3723" fmla="*/ 7301889 h 12191991"/>
              <a:gd name="connsiteX3724" fmla="*/ 2251145 w 6858000"/>
              <a:gd name="connsiteY3724" fmla="*/ 7737224 h 12191991"/>
              <a:gd name="connsiteX3725" fmla="*/ 2454494 w 6858000"/>
              <a:gd name="connsiteY3725" fmla="*/ 7737224 h 12191991"/>
              <a:gd name="connsiteX3726" fmla="*/ 2454494 w 6858000"/>
              <a:gd name="connsiteY3726" fmla="*/ 7537556 h 12191991"/>
              <a:gd name="connsiteX3727" fmla="*/ 2251145 w 6858000"/>
              <a:gd name="connsiteY3727" fmla="*/ 7537556 h 12191991"/>
              <a:gd name="connsiteX3728" fmla="*/ 2251145 w 6858000"/>
              <a:gd name="connsiteY3728" fmla="*/ 7972894 h 12191991"/>
              <a:gd name="connsiteX3729" fmla="*/ 2454494 w 6858000"/>
              <a:gd name="connsiteY3729" fmla="*/ 7972894 h 12191991"/>
              <a:gd name="connsiteX3730" fmla="*/ 2454494 w 6858000"/>
              <a:gd name="connsiteY3730" fmla="*/ 7773226 h 12191991"/>
              <a:gd name="connsiteX3731" fmla="*/ 2251145 w 6858000"/>
              <a:gd name="connsiteY3731" fmla="*/ 7773226 h 12191991"/>
              <a:gd name="connsiteX3732" fmla="*/ 2251145 w 6858000"/>
              <a:gd name="connsiteY3732" fmla="*/ 8208560 h 12191991"/>
              <a:gd name="connsiteX3733" fmla="*/ 2454494 w 6858000"/>
              <a:gd name="connsiteY3733" fmla="*/ 8208560 h 12191991"/>
              <a:gd name="connsiteX3734" fmla="*/ 2454494 w 6858000"/>
              <a:gd name="connsiteY3734" fmla="*/ 8008890 h 12191991"/>
              <a:gd name="connsiteX3735" fmla="*/ 2251145 w 6858000"/>
              <a:gd name="connsiteY3735" fmla="*/ 8008890 h 12191991"/>
              <a:gd name="connsiteX3736" fmla="*/ 2251145 w 6858000"/>
              <a:gd name="connsiteY3736" fmla="*/ 8444229 h 12191991"/>
              <a:gd name="connsiteX3737" fmla="*/ 2454494 w 6858000"/>
              <a:gd name="connsiteY3737" fmla="*/ 8444229 h 12191991"/>
              <a:gd name="connsiteX3738" fmla="*/ 2454494 w 6858000"/>
              <a:gd name="connsiteY3738" fmla="*/ 8244560 h 12191991"/>
              <a:gd name="connsiteX3739" fmla="*/ 2251145 w 6858000"/>
              <a:gd name="connsiteY3739" fmla="*/ 8244560 h 12191991"/>
              <a:gd name="connsiteX3740" fmla="*/ 2251145 w 6858000"/>
              <a:gd name="connsiteY3740" fmla="*/ 8679895 h 12191991"/>
              <a:gd name="connsiteX3741" fmla="*/ 2454494 w 6858000"/>
              <a:gd name="connsiteY3741" fmla="*/ 8679895 h 12191991"/>
              <a:gd name="connsiteX3742" fmla="*/ 2454494 w 6858000"/>
              <a:gd name="connsiteY3742" fmla="*/ 8480228 h 12191991"/>
              <a:gd name="connsiteX3743" fmla="*/ 2251145 w 6858000"/>
              <a:gd name="connsiteY3743" fmla="*/ 8480228 h 12191991"/>
              <a:gd name="connsiteX3744" fmla="*/ 2251145 w 6858000"/>
              <a:gd name="connsiteY3744" fmla="*/ 8915565 h 12191991"/>
              <a:gd name="connsiteX3745" fmla="*/ 2454494 w 6858000"/>
              <a:gd name="connsiteY3745" fmla="*/ 8915565 h 12191991"/>
              <a:gd name="connsiteX3746" fmla="*/ 2454494 w 6858000"/>
              <a:gd name="connsiteY3746" fmla="*/ 8715895 h 12191991"/>
              <a:gd name="connsiteX3747" fmla="*/ 2251145 w 6858000"/>
              <a:gd name="connsiteY3747" fmla="*/ 8715895 h 12191991"/>
              <a:gd name="connsiteX3748" fmla="*/ 2251145 w 6858000"/>
              <a:gd name="connsiteY3748" fmla="*/ 9151235 h 12191991"/>
              <a:gd name="connsiteX3749" fmla="*/ 2454494 w 6858000"/>
              <a:gd name="connsiteY3749" fmla="*/ 9151235 h 12191991"/>
              <a:gd name="connsiteX3750" fmla="*/ 2454494 w 6858000"/>
              <a:gd name="connsiteY3750" fmla="*/ 8951565 h 12191991"/>
              <a:gd name="connsiteX3751" fmla="*/ 2251145 w 6858000"/>
              <a:gd name="connsiteY3751" fmla="*/ 8951565 h 12191991"/>
              <a:gd name="connsiteX3752" fmla="*/ 2251145 w 6858000"/>
              <a:gd name="connsiteY3752" fmla="*/ 9386903 h 12191991"/>
              <a:gd name="connsiteX3753" fmla="*/ 2454494 w 6858000"/>
              <a:gd name="connsiteY3753" fmla="*/ 9386903 h 12191991"/>
              <a:gd name="connsiteX3754" fmla="*/ 2454494 w 6858000"/>
              <a:gd name="connsiteY3754" fmla="*/ 9187234 h 12191991"/>
              <a:gd name="connsiteX3755" fmla="*/ 2251145 w 6858000"/>
              <a:gd name="connsiteY3755" fmla="*/ 9187234 h 12191991"/>
              <a:gd name="connsiteX3756" fmla="*/ 2251145 w 6858000"/>
              <a:gd name="connsiteY3756" fmla="*/ 9622571 h 12191991"/>
              <a:gd name="connsiteX3757" fmla="*/ 2454494 w 6858000"/>
              <a:gd name="connsiteY3757" fmla="*/ 9622571 h 12191991"/>
              <a:gd name="connsiteX3758" fmla="*/ 2454494 w 6858000"/>
              <a:gd name="connsiteY3758" fmla="*/ 9422903 h 12191991"/>
              <a:gd name="connsiteX3759" fmla="*/ 2251145 w 6858000"/>
              <a:gd name="connsiteY3759" fmla="*/ 9422903 h 12191991"/>
              <a:gd name="connsiteX3760" fmla="*/ 2251145 w 6858000"/>
              <a:gd name="connsiteY3760" fmla="*/ 9858240 h 12191991"/>
              <a:gd name="connsiteX3761" fmla="*/ 2454494 w 6858000"/>
              <a:gd name="connsiteY3761" fmla="*/ 9858240 h 12191991"/>
              <a:gd name="connsiteX3762" fmla="*/ 2454494 w 6858000"/>
              <a:gd name="connsiteY3762" fmla="*/ 9658571 h 12191991"/>
              <a:gd name="connsiteX3763" fmla="*/ 2251145 w 6858000"/>
              <a:gd name="connsiteY3763" fmla="*/ 9658571 h 12191991"/>
              <a:gd name="connsiteX3764" fmla="*/ 2251145 w 6858000"/>
              <a:gd name="connsiteY3764" fmla="*/ 10093908 h 12191991"/>
              <a:gd name="connsiteX3765" fmla="*/ 2454494 w 6858000"/>
              <a:gd name="connsiteY3765" fmla="*/ 10093908 h 12191991"/>
              <a:gd name="connsiteX3766" fmla="*/ 2454494 w 6858000"/>
              <a:gd name="connsiteY3766" fmla="*/ 9894240 h 12191991"/>
              <a:gd name="connsiteX3767" fmla="*/ 2251145 w 6858000"/>
              <a:gd name="connsiteY3767" fmla="*/ 9894240 h 12191991"/>
              <a:gd name="connsiteX3768" fmla="*/ 2251145 w 6858000"/>
              <a:gd name="connsiteY3768" fmla="*/ 10329579 h 12191991"/>
              <a:gd name="connsiteX3769" fmla="*/ 2454494 w 6858000"/>
              <a:gd name="connsiteY3769" fmla="*/ 10329579 h 12191991"/>
              <a:gd name="connsiteX3770" fmla="*/ 2454494 w 6858000"/>
              <a:gd name="connsiteY3770" fmla="*/ 10129911 h 12191991"/>
              <a:gd name="connsiteX3771" fmla="*/ 2251145 w 6858000"/>
              <a:gd name="connsiteY3771" fmla="*/ 10129911 h 12191991"/>
              <a:gd name="connsiteX3772" fmla="*/ 2251145 w 6858000"/>
              <a:gd name="connsiteY3772" fmla="*/ 10565248 h 12191991"/>
              <a:gd name="connsiteX3773" fmla="*/ 2454494 w 6858000"/>
              <a:gd name="connsiteY3773" fmla="*/ 10565248 h 12191991"/>
              <a:gd name="connsiteX3774" fmla="*/ 2454494 w 6858000"/>
              <a:gd name="connsiteY3774" fmla="*/ 10365579 h 12191991"/>
              <a:gd name="connsiteX3775" fmla="*/ 2251145 w 6858000"/>
              <a:gd name="connsiteY3775" fmla="*/ 10365579 h 12191991"/>
              <a:gd name="connsiteX3776" fmla="*/ 2251145 w 6858000"/>
              <a:gd name="connsiteY3776" fmla="*/ 10800917 h 12191991"/>
              <a:gd name="connsiteX3777" fmla="*/ 2454494 w 6858000"/>
              <a:gd name="connsiteY3777" fmla="*/ 10800917 h 12191991"/>
              <a:gd name="connsiteX3778" fmla="*/ 2454494 w 6858000"/>
              <a:gd name="connsiteY3778" fmla="*/ 10601248 h 12191991"/>
              <a:gd name="connsiteX3779" fmla="*/ 2251145 w 6858000"/>
              <a:gd name="connsiteY3779" fmla="*/ 10601248 h 12191991"/>
              <a:gd name="connsiteX3780" fmla="*/ 2251145 w 6858000"/>
              <a:gd name="connsiteY3780" fmla="*/ 11036585 h 12191991"/>
              <a:gd name="connsiteX3781" fmla="*/ 2454494 w 6858000"/>
              <a:gd name="connsiteY3781" fmla="*/ 11036585 h 12191991"/>
              <a:gd name="connsiteX3782" fmla="*/ 2454494 w 6858000"/>
              <a:gd name="connsiteY3782" fmla="*/ 10836917 h 12191991"/>
              <a:gd name="connsiteX3783" fmla="*/ 2251145 w 6858000"/>
              <a:gd name="connsiteY3783" fmla="*/ 10836917 h 12191991"/>
              <a:gd name="connsiteX3784" fmla="*/ 2251145 w 6858000"/>
              <a:gd name="connsiteY3784" fmla="*/ 11272254 h 12191991"/>
              <a:gd name="connsiteX3785" fmla="*/ 2454494 w 6858000"/>
              <a:gd name="connsiteY3785" fmla="*/ 11272254 h 12191991"/>
              <a:gd name="connsiteX3786" fmla="*/ 2454494 w 6858000"/>
              <a:gd name="connsiteY3786" fmla="*/ 11072585 h 12191991"/>
              <a:gd name="connsiteX3787" fmla="*/ 2251145 w 6858000"/>
              <a:gd name="connsiteY3787" fmla="*/ 11072585 h 12191991"/>
              <a:gd name="connsiteX3788" fmla="*/ 2251145 w 6858000"/>
              <a:gd name="connsiteY3788" fmla="*/ 11507923 h 12191991"/>
              <a:gd name="connsiteX3789" fmla="*/ 2454494 w 6858000"/>
              <a:gd name="connsiteY3789" fmla="*/ 11507923 h 12191991"/>
              <a:gd name="connsiteX3790" fmla="*/ 2454494 w 6858000"/>
              <a:gd name="connsiteY3790" fmla="*/ 11308254 h 12191991"/>
              <a:gd name="connsiteX3791" fmla="*/ 2251145 w 6858000"/>
              <a:gd name="connsiteY3791" fmla="*/ 11308254 h 12191991"/>
              <a:gd name="connsiteX3792" fmla="*/ 2251145 w 6858000"/>
              <a:gd name="connsiteY3792" fmla="*/ 11743591 h 12191991"/>
              <a:gd name="connsiteX3793" fmla="*/ 2454494 w 6858000"/>
              <a:gd name="connsiteY3793" fmla="*/ 11743591 h 12191991"/>
              <a:gd name="connsiteX3794" fmla="*/ 2454494 w 6858000"/>
              <a:gd name="connsiteY3794" fmla="*/ 11543923 h 12191991"/>
              <a:gd name="connsiteX3795" fmla="*/ 2251145 w 6858000"/>
              <a:gd name="connsiteY3795" fmla="*/ 11543923 h 12191991"/>
              <a:gd name="connsiteX3796" fmla="*/ 2251145 w 6858000"/>
              <a:gd name="connsiteY3796" fmla="*/ 11979260 h 12191991"/>
              <a:gd name="connsiteX3797" fmla="*/ 2454494 w 6858000"/>
              <a:gd name="connsiteY3797" fmla="*/ 11979260 h 12191991"/>
              <a:gd name="connsiteX3798" fmla="*/ 2454494 w 6858000"/>
              <a:gd name="connsiteY3798" fmla="*/ 11779591 h 12191991"/>
              <a:gd name="connsiteX3799" fmla="*/ 2251145 w 6858000"/>
              <a:gd name="connsiteY3799" fmla="*/ 11779591 h 12191991"/>
              <a:gd name="connsiteX3800" fmla="*/ 2011797 w 6858000"/>
              <a:gd name="connsiteY3800" fmla="*/ 431488 h 12191991"/>
              <a:gd name="connsiteX3801" fmla="*/ 2215145 w 6858000"/>
              <a:gd name="connsiteY3801" fmla="*/ 431488 h 12191991"/>
              <a:gd name="connsiteX3802" fmla="*/ 2215145 w 6858000"/>
              <a:gd name="connsiteY3802" fmla="*/ 231816 h 12191991"/>
              <a:gd name="connsiteX3803" fmla="*/ 2011797 w 6858000"/>
              <a:gd name="connsiteY3803" fmla="*/ 231816 h 12191991"/>
              <a:gd name="connsiteX3804" fmla="*/ 2011797 w 6858000"/>
              <a:gd name="connsiteY3804" fmla="*/ 667157 h 12191991"/>
              <a:gd name="connsiteX3805" fmla="*/ 2215145 w 6858000"/>
              <a:gd name="connsiteY3805" fmla="*/ 667157 h 12191991"/>
              <a:gd name="connsiteX3806" fmla="*/ 2215145 w 6858000"/>
              <a:gd name="connsiteY3806" fmla="*/ 467488 h 12191991"/>
              <a:gd name="connsiteX3807" fmla="*/ 2011797 w 6858000"/>
              <a:gd name="connsiteY3807" fmla="*/ 467488 h 12191991"/>
              <a:gd name="connsiteX3808" fmla="*/ 2011797 w 6858000"/>
              <a:gd name="connsiteY3808" fmla="*/ 902826 h 12191991"/>
              <a:gd name="connsiteX3809" fmla="*/ 2215145 w 6858000"/>
              <a:gd name="connsiteY3809" fmla="*/ 902826 h 12191991"/>
              <a:gd name="connsiteX3810" fmla="*/ 2215145 w 6858000"/>
              <a:gd name="connsiteY3810" fmla="*/ 703157 h 12191991"/>
              <a:gd name="connsiteX3811" fmla="*/ 2011797 w 6858000"/>
              <a:gd name="connsiteY3811" fmla="*/ 703157 h 12191991"/>
              <a:gd name="connsiteX3812" fmla="*/ 2011797 w 6858000"/>
              <a:gd name="connsiteY3812" fmla="*/ 1138495 h 12191991"/>
              <a:gd name="connsiteX3813" fmla="*/ 2215145 w 6858000"/>
              <a:gd name="connsiteY3813" fmla="*/ 1138495 h 12191991"/>
              <a:gd name="connsiteX3814" fmla="*/ 2215145 w 6858000"/>
              <a:gd name="connsiteY3814" fmla="*/ 938826 h 12191991"/>
              <a:gd name="connsiteX3815" fmla="*/ 2011797 w 6858000"/>
              <a:gd name="connsiteY3815" fmla="*/ 938826 h 12191991"/>
              <a:gd name="connsiteX3816" fmla="*/ 2011797 w 6858000"/>
              <a:gd name="connsiteY3816" fmla="*/ 1374164 h 12191991"/>
              <a:gd name="connsiteX3817" fmla="*/ 2215145 w 6858000"/>
              <a:gd name="connsiteY3817" fmla="*/ 1374164 h 12191991"/>
              <a:gd name="connsiteX3818" fmla="*/ 2215145 w 6858000"/>
              <a:gd name="connsiteY3818" fmla="*/ 1174495 h 12191991"/>
              <a:gd name="connsiteX3819" fmla="*/ 2011797 w 6858000"/>
              <a:gd name="connsiteY3819" fmla="*/ 1174495 h 12191991"/>
              <a:gd name="connsiteX3820" fmla="*/ 2011797 w 6858000"/>
              <a:gd name="connsiteY3820" fmla="*/ 1609833 h 12191991"/>
              <a:gd name="connsiteX3821" fmla="*/ 2215145 w 6858000"/>
              <a:gd name="connsiteY3821" fmla="*/ 1609833 h 12191991"/>
              <a:gd name="connsiteX3822" fmla="*/ 2215145 w 6858000"/>
              <a:gd name="connsiteY3822" fmla="*/ 1410164 h 12191991"/>
              <a:gd name="connsiteX3823" fmla="*/ 2011797 w 6858000"/>
              <a:gd name="connsiteY3823" fmla="*/ 1410164 h 12191991"/>
              <a:gd name="connsiteX3824" fmla="*/ 2011797 w 6858000"/>
              <a:gd name="connsiteY3824" fmla="*/ 1845502 h 12191991"/>
              <a:gd name="connsiteX3825" fmla="*/ 2215145 w 6858000"/>
              <a:gd name="connsiteY3825" fmla="*/ 1845502 h 12191991"/>
              <a:gd name="connsiteX3826" fmla="*/ 2215145 w 6858000"/>
              <a:gd name="connsiteY3826" fmla="*/ 1645833 h 12191991"/>
              <a:gd name="connsiteX3827" fmla="*/ 2011797 w 6858000"/>
              <a:gd name="connsiteY3827" fmla="*/ 1645833 h 12191991"/>
              <a:gd name="connsiteX3828" fmla="*/ 2011797 w 6858000"/>
              <a:gd name="connsiteY3828" fmla="*/ 2081171 h 12191991"/>
              <a:gd name="connsiteX3829" fmla="*/ 2215145 w 6858000"/>
              <a:gd name="connsiteY3829" fmla="*/ 2081171 h 12191991"/>
              <a:gd name="connsiteX3830" fmla="*/ 2215145 w 6858000"/>
              <a:gd name="connsiteY3830" fmla="*/ 1881502 h 12191991"/>
              <a:gd name="connsiteX3831" fmla="*/ 2011797 w 6858000"/>
              <a:gd name="connsiteY3831" fmla="*/ 1881502 h 12191991"/>
              <a:gd name="connsiteX3832" fmla="*/ 2011797 w 6858000"/>
              <a:gd name="connsiteY3832" fmla="*/ 2316840 h 12191991"/>
              <a:gd name="connsiteX3833" fmla="*/ 2215145 w 6858000"/>
              <a:gd name="connsiteY3833" fmla="*/ 2316840 h 12191991"/>
              <a:gd name="connsiteX3834" fmla="*/ 2215145 w 6858000"/>
              <a:gd name="connsiteY3834" fmla="*/ 2117171 h 12191991"/>
              <a:gd name="connsiteX3835" fmla="*/ 2011797 w 6858000"/>
              <a:gd name="connsiteY3835" fmla="*/ 2117171 h 12191991"/>
              <a:gd name="connsiteX3836" fmla="*/ 2011797 w 6858000"/>
              <a:gd name="connsiteY3836" fmla="*/ 2552509 h 12191991"/>
              <a:gd name="connsiteX3837" fmla="*/ 2215145 w 6858000"/>
              <a:gd name="connsiteY3837" fmla="*/ 2552509 h 12191991"/>
              <a:gd name="connsiteX3838" fmla="*/ 2215145 w 6858000"/>
              <a:gd name="connsiteY3838" fmla="*/ 2352840 h 12191991"/>
              <a:gd name="connsiteX3839" fmla="*/ 2011797 w 6858000"/>
              <a:gd name="connsiteY3839" fmla="*/ 2352840 h 12191991"/>
              <a:gd name="connsiteX3840" fmla="*/ 2011797 w 6858000"/>
              <a:gd name="connsiteY3840" fmla="*/ 2788178 h 12191991"/>
              <a:gd name="connsiteX3841" fmla="*/ 2215145 w 6858000"/>
              <a:gd name="connsiteY3841" fmla="*/ 2788178 h 12191991"/>
              <a:gd name="connsiteX3842" fmla="*/ 2215145 w 6858000"/>
              <a:gd name="connsiteY3842" fmla="*/ 2588509 h 12191991"/>
              <a:gd name="connsiteX3843" fmla="*/ 2011797 w 6858000"/>
              <a:gd name="connsiteY3843" fmla="*/ 2588509 h 12191991"/>
              <a:gd name="connsiteX3844" fmla="*/ 2011797 w 6858000"/>
              <a:gd name="connsiteY3844" fmla="*/ 3023847 h 12191991"/>
              <a:gd name="connsiteX3845" fmla="*/ 2215145 w 6858000"/>
              <a:gd name="connsiteY3845" fmla="*/ 3023847 h 12191991"/>
              <a:gd name="connsiteX3846" fmla="*/ 2215145 w 6858000"/>
              <a:gd name="connsiteY3846" fmla="*/ 2824178 h 12191991"/>
              <a:gd name="connsiteX3847" fmla="*/ 2011797 w 6858000"/>
              <a:gd name="connsiteY3847" fmla="*/ 2824178 h 12191991"/>
              <a:gd name="connsiteX3848" fmla="*/ 2011797 w 6858000"/>
              <a:gd name="connsiteY3848" fmla="*/ 3259516 h 12191991"/>
              <a:gd name="connsiteX3849" fmla="*/ 2215145 w 6858000"/>
              <a:gd name="connsiteY3849" fmla="*/ 3259516 h 12191991"/>
              <a:gd name="connsiteX3850" fmla="*/ 2215145 w 6858000"/>
              <a:gd name="connsiteY3850" fmla="*/ 3059847 h 12191991"/>
              <a:gd name="connsiteX3851" fmla="*/ 2011797 w 6858000"/>
              <a:gd name="connsiteY3851" fmla="*/ 3059847 h 12191991"/>
              <a:gd name="connsiteX3852" fmla="*/ 2011797 w 6858000"/>
              <a:gd name="connsiteY3852" fmla="*/ 3495185 h 12191991"/>
              <a:gd name="connsiteX3853" fmla="*/ 2215145 w 6858000"/>
              <a:gd name="connsiteY3853" fmla="*/ 3495185 h 12191991"/>
              <a:gd name="connsiteX3854" fmla="*/ 2215145 w 6858000"/>
              <a:gd name="connsiteY3854" fmla="*/ 3295516 h 12191991"/>
              <a:gd name="connsiteX3855" fmla="*/ 2011797 w 6858000"/>
              <a:gd name="connsiteY3855" fmla="*/ 3295516 h 12191991"/>
              <a:gd name="connsiteX3856" fmla="*/ 2011797 w 6858000"/>
              <a:gd name="connsiteY3856" fmla="*/ 3730854 h 12191991"/>
              <a:gd name="connsiteX3857" fmla="*/ 2215145 w 6858000"/>
              <a:gd name="connsiteY3857" fmla="*/ 3730854 h 12191991"/>
              <a:gd name="connsiteX3858" fmla="*/ 2215145 w 6858000"/>
              <a:gd name="connsiteY3858" fmla="*/ 3531185 h 12191991"/>
              <a:gd name="connsiteX3859" fmla="*/ 2011797 w 6858000"/>
              <a:gd name="connsiteY3859" fmla="*/ 3531185 h 12191991"/>
              <a:gd name="connsiteX3860" fmla="*/ 2011797 w 6858000"/>
              <a:gd name="connsiteY3860" fmla="*/ 3966523 h 12191991"/>
              <a:gd name="connsiteX3861" fmla="*/ 2215145 w 6858000"/>
              <a:gd name="connsiteY3861" fmla="*/ 3966523 h 12191991"/>
              <a:gd name="connsiteX3862" fmla="*/ 2215145 w 6858000"/>
              <a:gd name="connsiteY3862" fmla="*/ 3766854 h 12191991"/>
              <a:gd name="connsiteX3863" fmla="*/ 2011797 w 6858000"/>
              <a:gd name="connsiteY3863" fmla="*/ 3766854 h 12191991"/>
              <a:gd name="connsiteX3864" fmla="*/ 2011797 w 6858000"/>
              <a:gd name="connsiteY3864" fmla="*/ 4202192 h 12191991"/>
              <a:gd name="connsiteX3865" fmla="*/ 2215145 w 6858000"/>
              <a:gd name="connsiteY3865" fmla="*/ 4202192 h 12191991"/>
              <a:gd name="connsiteX3866" fmla="*/ 2215145 w 6858000"/>
              <a:gd name="connsiteY3866" fmla="*/ 4002523 h 12191991"/>
              <a:gd name="connsiteX3867" fmla="*/ 2011797 w 6858000"/>
              <a:gd name="connsiteY3867" fmla="*/ 4002523 h 12191991"/>
              <a:gd name="connsiteX3868" fmla="*/ 2011797 w 6858000"/>
              <a:gd name="connsiteY3868" fmla="*/ 4437861 h 12191991"/>
              <a:gd name="connsiteX3869" fmla="*/ 2215145 w 6858000"/>
              <a:gd name="connsiteY3869" fmla="*/ 4437861 h 12191991"/>
              <a:gd name="connsiteX3870" fmla="*/ 2215145 w 6858000"/>
              <a:gd name="connsiteY3870" fmla="*/ 4238192 h 12191991"/>
              <a:gd name="connsiteX3871" fmla="*/ 2011797 w 6858000"/>
              <a:gd name="connsiteY3871" fmla="*/ 4238192 h 12191991"/>
              <a:gd name="connsiteX3872" fmla="*/ 2011797 w 6858000"/>
              <a:gd name="connsiteY3872" fmla="*/ 4673530 h 12191991"/>
              <a:gd name="connsiteX3873" fmla="*/ 2215145 w 6858000"/>
              <a:gd name="connsiteY3873" fmla="*/ 4673530 h 12191991"/>
              <a:gd name="connsiteX3874" fmla="*/ 2215145 w 6858000"/>
              <a:gd name="connsiteY3874" fmla="*/ 4473861 h 12191991"/>
              <a:gd name="connsiteX3875" fmla="*/ 2011797 w 6858000"/>
              <a:gd name="connsiteY3875" fmla="*/ 4473861 h 12191991"/>
              <a:gd name="connsiteX3876" fmla="*/ 2011797 w 6858000"/>
              <a:gd name="connsiteY3876" fmla="*/ 4909199 h 12191991"/>
              <a:gd name="connsiteX3877" fmla="*/ 2215145 w 6858000"/>
              <a:gd name="connsiteY3877" fmla="*/ 4909199 h 12191991"/>
              <a:gd name="connsiteX3878" fmla="*/ 2215145 w 6858000"/>
              <a:gd name="connsiteY3878" fmla="*/ 4709530 h 12191991"/>
              <a:gd name="connsiteX3879" fmla="*/ 2011797 w 6858000"/>
              <a:gd name="connsiteY3879" fmla="*/ 4709530 h 12191991"/>
              <a:gd name="connsiteX3880" fmla="*/ 2011797 w 6858000"/>
              <a:gd name="connsiteY3880" fmla="*/ 5144868 h 12191991"/>
              <a:gd name="connsiteX3881" fmla="*/ 2215145 w 6858000"/>
              <a:gd name="connsiteY3881" fmla="*/ 5144868 h 12191991"/>
              <a:gd name="connsiteX3882" fmla="*/ 2215145 w 6858000"/>
              <a:gd name="connsiteY3882" fmla="*/ 4945199 h 12191991"/>
              <a:gd name="connsiteX3883" fmla="*/ 2011797 w 6858000"/>
              <a:gd name="connsiteY3883" fmla="*/ 4945199 h 12191991"/>
              <a:gd name="connsiteX3884" fmla="*/ 2011797 w 6858000"/>
              <a:gd name="connsiteY3884" fmla="*/ 5380537 h 12191991"/>
              <a:gd name="connsiteX3885" fmla="*/ 2215145 w 6858000"/>
              <a:gd name="connsiteY3885" fmla="*/ 5380537 h 12191991"/>
              <a:gd name="connsiteX3886" fmla="*/ 2215145 w 6858000"/>
              <a:gd name="connsiteY3886" fmla="*/ 5180868 h 12191991"/>
              <a:gd name="connsiteX3887" fmla="*/ 2011797 w 6858000"/>
              <a:gd name="connsiteY3887" fmla="*/ 5180868 h 12191991"/>
              <a:gd name="connsiteX3888" fmla="*/ 2011797 w 6858000"/>
              <a:gd name="connsiteY3888" fmla="*/ 5616206 h 12191991"/>
              <a:gd name="connsiteX3889" fmla="*/ 2215145 w 6858000"/>
              <a:gd name="connsiteY3889" fmla="*/ 5616206 h 12191991"/>
              <a:gd name="connsiteX3890" fmla="*/ 2215145 w 6858000"/>
              <a:gd name="connsiteY3890" fmla="*/ 5416537 h 12191991"/>
              <a:gd name="connsiteX3891" fmla="*/ 2011797 w 6858000"/>
              <a:gd name="connsiteY3891" fmla="*/ 5416537 h 12191991"/>
              <a:gd name="connsiteX3892" fmla="*/ 2011797 w 6858000"/>
              <a:gd name="connsiteY3892" fmla="*/ 5851875 h 12191991"/>
              <a:gd name="connsiteX3893" fmla="*/ 2215145 w 6858000"/>
              <a:gd name="connsiteY3893" fmla="*/ 5851875 h 12191991"/>
              <a:gd name="connsiteX3894" fmla="*/ 2215145 w 6858000"/>
              <a:gd name="connsiteY3894" fmla="*/ 5652206 h 12191991"/>
              <a:gd name="connsiteX3895" fmla="*/ 2011797 w 6858000"/>
              <a:gd name="connsiteY3895" fmla="*/ 5652206 h 12191991"/>
              <a:gd name="connsiteX3896" fmla="*/ 2011797 w 6858000"/>
              <a:gd name="connsiteY3896" fmla="*/ 6087544 h 12191991"/>
              <a:gd name="connsiteX3897" fmla="*/ 2215145 w 6858000"/>
              <a:gd name="connsiteY3897" fmla="*/ 6087544 h 12191991"/>
              <a:gd name="connsiteX3898" fmla="*/ 2215145 w 6858000"/>
              <a:gd name="connsiteY3898" fmla="*/ 5887875 h 12191991"/>
              <a:gd name="connsiteX3899" fmla="*/ 2011797 w 6858000"/>
              <a:gd name="connsiteY3899" fmla="*/ 5887875 h 12191991"/>
              <a:gd name="connsiteX3900" fmla="*/ 2011797 w 6858000"/>
              <a:gd name="connsiteY3900" fmla="*/ 6323213 h 12191991"/>
              <a:gd name="connsiteX3901" fmla="*/ 2215145 w 6858000"/>
              <a:gd name="connsiteY3901" fmla="*/ 6323213 h 12191991"/>
              <a:gd name="connsiteX3902" fmla="*/ 2215145 w 6858000"/>
              <a:gd name="connsiteY3902" fmla="*/ 6123544 h 12191991"/>
              <a:gd name="connsiteX3903" fmla="*/ 2011797 w 6858000"/>
              <a:gd name="connsiteY3903" fmla="*/ 6123544 h 12191991"/>
              <a:gd name="connsiteX3904" fmla="*/ 2011797 w 6858000"/>
              <a:gd name="connsiteY3904" fmla="*/ 6558880 h 12191991"/>
              <a:gd name="connsiteX3905" fmla="*/ 2215145 w 6858000"/>
              <a:gd name="connsiteY3905" fmla="*/ 6558880 h 12191991"/>
              <a:gd name="connsiteX3906" fmla="*/ 2215145 w 6858000"/>
              <a:gd name="connsiteY3906" fmla="*/ 6359212 h 12191991"/>
              <a:gd name="connsiteX3907" fmla="*/ 2011797 w 6858000"/>
              <a:gd name="connsiteY3907" fmla="*/ 6359212 h 12191991"/>
              <a:gd name="connsiteX3908" fmla="*/ 2011797 w 6858000"/>
              <a:gd name="connsiteY3908" fmla="*/ 6794548 h 12191991"/>
              <a:gd name="connsiteX3909" fmla="*/ 2215145 w 6858000"/>
              <a:gd name="connsiteY3909" fmla="*/ 6794548 h 12191991"/>
              <a:gd name="connsiteX3910" fmla="*/ 2215145 w 6858000"/>
              <a:gd name="connsiteY3910" fmla="*/ 6594880 h 12191991"/>
              <a:gd name="connsiteX3911" fmla="*/ 2011797 w 6858000"/>
              <a:gd name="connsiteY3911" fmla="*/ 6594880 h 12191991"/>
              <a:gd name="connsiteX3912" fmla="*/ 2011797 w 6858000"/>
              <a:gd name="connsiteY3912" fmla="*/ 7030218 h 12191991"/>
              <a:gd name="connsiteX3913" fmla="*/ 2215145 w 6858000"/>
              <a:gd name="connsiteY3913" fmla="*/ 7030218 h 12191991"/>
              <a:gd name="connsiteX3914" fmla="*/ 2215145 w 6858000"/>
              <a:gd name="connsiteY3914" fmla="*/ 6830548 h 12191991"/>
              <a:gd name="connsiteX3915" fmla="*/ 2011797 w 6858000"/>
              <a:gd name="connsiteY3915" fmla="*/ 6830548 h 12191991"/>
              <a:gd name="connsiteX3916" fmla="*/ 2011797 w 6858000"/>
              <a:gd name="connsiteY3916" fmla="*/ 7265887 h 12191991"/>
              <a:gd name="connsiteX3917" fmla="*/ 2215145 w 6858000"/>
              <a:gd name="connsiteY3917" fmla="*/ 7265887 h 12191991"/>
              <a:gd name="connsiteX3918" fmla="*/ 2215145 w 6858000"/>
              <a:gd name="connsiteY3918" fmla="*/ 7066216 h 12191991"/>
              <a:gd name="connsiteX3919" fmla="*/ 2011797 w 6858000"/>
              <a:gd name="connsiteY3919" fmla="*/ 7066216 h 12191991"/>
              <a:gd name="connsiteX3920" fmla="*/ 2011797 w 6858000"/>
              <a:gd name="connsiteY3920" fmla="*/ 7501556 h 12191991"/>
              <a:gd name="connsiteX3921" fmla="*/ 2215145 w 6858000"/>
              <a:gd name="connsiteY3921" fmla="*/ 7501556 h 12191991"/>
              <a:gd name="connsiteX3922" fmla="*/ 2215145 w 6858000"/>
              <a:gd name="connsiteY3922" fmla="*/ 7301889 h 12191991"/>
              <a:gd name="connsiteX3923" fmla="*/ 2011797 w 6858000"/>
              <a:gd name="connsiteY3923" fmla="*/ 7301889 h 12191991"/>
              <a:gd name="connsiteX3924" fmla="*/ 2011797 w 6858000"/>
              <a:gd name="connsiteY3924" fmla="*/ 7737224 h 12191991"/>
              <a:gd name="connsiteX3925" fmla="*/ 2215145 w 6858000"/>
              <a:gd name="connsiteY3925" fmla="*/ 7737224 h 12191991"/>
              <a:gd name="connsiteX3926" fmla="*/ 2215145 w 6858000"/>
              <a:gd name="connsiteY3926" fmla="*/ 7537556 h 12191991"/>
              <a:gd name="connsiteX3927" fmla="*/ 2011797 w 6858000"/>
              <a:gd name="connsiteY3927" fmla="*/ 7537556 h 12191991"/>
              <a:gd name="connsiteX3928" fmla="*/ 2011797 w 6858000"/>
              <a:gd name="connsiteY3928" fmla="*/ 7972894 h 12191991"/>
              <a:gd name="connsiteX3929" fmla="*/ 2215145 w 6858000"/>
              <a:gd name="connsiteY3929" fmla="*/ 7972894 h 12191991"/>
              <a:gd name="connsiteX3930" fmla="*/ 2215145 w 6858000"/>
              <a:gd name="connsiteY3930" fmla="*/ 7773226 h 12191991"/>
              <a:gd name="connsiteX3931" fmla="*/ 2011797 w 6858000"/>
              <a:gd name="connsiteY3931" fmla="*/ 7773226 h 12191991"/>
              <a:gd name="connsiteX3932" fmla="*/ 2011797 w 6858000"/>
              <a:gd name="connsiteY3932" fmla="*/ 8208560 h 12191991"/>
              <a:gd name="connsiteX3933" fmla="*/ 2215145 w 6858000"/>
              <a:gd name="connsiteY3933" fmla="*/ 8208560 h 12191991"/>
              <a:gd name="connsiteX3934" fmla="*/ 2215145 w 6858000"/>
              <a:gd name="connsiteY3934" fmla="*/ 8008890 h 12191991"/>
              <a:gd name="connsiteX3935" fmla="*/ 2011797 w 6858000"/>
              <a:gd name="connsiteY3935" fmla="*/ 8008890 h 12191991"/>
              <a:gd name="connsiteX3936" fmla="*/ 2011797 w 6858000"/>
              <a:gd name="connsiteY3936" fmla="*/ 8444229 h 12191991"/>
              <a:gd name="connsiteX3937" fmla="*/ 2215145 w 6858000"/>
              <a:gd name="connsiteY3937" fmla="*/ 8444229 h 12191991"/>
              <a:gd name="connsiteX3938" fmla="*/ 2215145 w 6858000"/>
              <a:gd name="connsiteY3938" fmla="*/ 8244560 h 12191991"/>
              <a:gd name="connsiteX3939" fmla="*/ 2011797 w 6858000"/>
              <a:gd name="connsiteY3939" fmla="*/ 8244560 h 12191991"/>
              <a:gd name="connsiteX3940" fmla="*/ 2011797 w 6858000"/>
              <a:gd name="connsiteY3940" fmla="*/ 8679895 h 12191991"/>
              <a:gd name="connsiteX3941" fmla="*/ 2215145 w 6858000"/>
              <a:gd name="connsiteY3941" fmla="*/ 8679895 h 12191991"/>
              <a:gd name="connsiteX3942" fmla="*/ 2215145 w 6858000"/>
              <a:gd name="connsiteY3942" fmla="*/ 8480228 h 12191991"/>
              <a:gd name="connsiteX3943" fmla="*/ 2011797 w 6858000"/>
              <a:gd name="connsiteY3943" fmla="*/ 8480228 h 12191991"/>
              <a:gd name="connsiteX3944" fmla="*/ 2011797 w 6858000"/>
              <a:gd name="connsiteY3944" fmla="*/ 8915565 h 12191991"/>
              <a:gd name="connsiteX3945" fmla="*/ 2215145 w 6858000"/>
              <a:gd name="connsiteY3945" fmla="*/ 8915565 h 12191991"/>
              <a:gd name="connsiteX3946" fmla="*/ 2215145 w 6858000"/>
              <a:gd name="connsiteY3946" fmla="*/ 8715895 h 12191991"/>
              <a:gd name="connsiteX3947" fmla="*/ 2011797 w 6858000"/>
              <a:gd name="connsiteY3947" fmla="*/ 8715895 h 12191991"/>
              <a:gd name="connsiteX3948" fmla="*/ 2011797 w 6858000"/>
              <a:gd name="connsiteY3948" fmla="*/ 9151235 h 12191991"/>
              <a:gd name="connsiteX3949" fmla="*/ 2215145 w 6858000"/>
              <a:gd name="connsiteY3949" fmla="*/ 9151235 h 12191991"/>
              <a:gd name="connsiteX3950" fmla="*/ 2215145 w 6858000"/>
              <a:gd name="connsiteY3950" fmla="*/ 8951565 h 12191991"/>
              <a:gd name="connsiteX3951" fmla="*/ 2011797 w 6858000"/>
              <a:gd name="connsiteY3951" fmla="*/ 8951565 h 12191991"/>
              <a:gd name="connsiteX3952" fmla="*/ 2011797 w 6858000"/>
              <a:gd name="connsiteY3952" fmla="*/ 9386903 h 12191991"/>
              <a:gd name="connsiteX3953" fmla="*/ 2215145 w 6858000"/>
              <a:gd name="connsiteY3953" fmla="*/ 9386903 h 12191991"/>
              <a:gd name="connsiteX3954" fmla="*/ 2215145 w 6858000"/>
              <a:gd name="connsiteY3954" fmla="*/ 9187234 h 12191991"/>
              <a:gd name="connsiteX3955" fmla="*/ 2011797 w 6858000"/>
              <a:gd name="connsiteY3955" fmla="*/ 9187234 h 12191991"/>
              <a:gd name="connsiteX3956" fmla="*/ 2011797 w 6858000"/>
              <a:gd name="connsiteY3956" fmla="*/ 9622571 h 12191991"/>
              <a:gd name="connsiteX3957" fmla="*/ 2215145 w 6858000"/>
              <a:gd name="connsiteY3957" fmla="*/ 9622571 h 12191991"/>
              <a:gd name="connsiteX3958" fmla="*/ 2215145 w 6858000"/>
              <a:gd name="connsiteY3958" fmla="*/ 9422903 h 12191991"/>
              <a:gd name="connsiteX3959" fmla="*/ 2011797 w 6858000"/>
              <a:gd name="connsiteY3959" fmla="*/ 9422903 h 12191991"/>
              <a:gd name="connsiteX3960" fmla="*/ 2011797 w 6858000"/>
              <a:gd name="connsiteY3960" fmla="*/ 9858240 h 12191991"/>
              <a:gd name="connsiteX3961" fmla="*/ 2215145 w 6858000"/>
              <a:gd name="connsiteY3961" fmla="*/ 9858240 h 12191991"/>
              <a:gd name="connsiteX3962" fmla="*/ 2215145 w 6858000"/>
              <a:gd name="connsiteY3962" fmla="*/ 9658571 h 12191991"/>
              <a:gd name="connsiteX3963" fmla="*/ 2011797 w 6858000"/>
              <a:gd name="connsiteY3963" fmla="*/ 9658571 h 12191991"/>
              <a:gd name="connsiteX3964" fmla="*/ 2011797 w 6858000"/>
              <a:gd name="connsiteY3964" fmla="*/ 10093908 h 12191991"/>
              <a:gd name="connsiteX3965" fmla="*/ 2215145 w 6858000"/>
              <a:gd name="connsiteY3965" fmla="*/ 10093908 h 12191991"/>
              <a:gd name="connsiteX3966" fmla="*/ 2215145 w 6858000"/>
              <a:gd name="connsiteY3966" fmla="*/ 9894240 h 12191991"/>
              <a:gd name="connsiteX3967" fmla="*/ 2011797 w 6858000"/>
              <a:gd name="connsiteY3967" fmla="*/ 9894240 h 12191991"/>
              <a:gd name="connsiteX3968" fmla="*/ 2011797 w 6858000"/>
              <a:gd name="connsiteY3968" fmla="*/ 10329579 h 12191991"/>
              <a:gd name="connsiteX3969" fmla="*/ 2215145 w 6858000"/>
              <a:gd name="connsiteY3969" fmla="*/ 10329579 h 12191991"/>
              <a:gd name="connsiteX3970" fmla="*/ 2215145 w 6858000"/>
              <a:gd name="connsiteY3970" fmla="*/ 10129911 h 12191991"/>
              <a:gd name="connsiteX3971" fmla="*/ 2011797 w 6858000"/>
              <a:gd name="connsiteY3971" fmla="*/ 10129911 h 12191991"/>
              <a:gd name="connsiteX3972" fmla="*/ 2011797 w 6858000"/>
              <a:gd name="connsiteY3972" fmla="*/ 10565248 h 12191991"/>
              <a:gd name="connsiteX3973" fmla="*/ 2215145 w 6858000"/>
              <a:gd name="connsiteY3973" fmla="*/ 10565248 h 12191991"/>
              <a:gd name="connsiteX3974" fmla="*/ 2215145 w 6858000"/>
              <a:gd name="connsiteY3974" fmla="*/ 10365579 h 12191991"/>
              <a:gd name="connsiteX3975" fmla="*/ 2011797 w 6858000"/>
              <a:gd name="connsiteY3975" fmla="*/ 10365579 h 12191991"/>
              <a:gd name="connsiteX3976" fmla="*/ 2011797 w 6858000"/>
              <a:gd name="connsiteY3976" fmla="*/ 10800917 h 12191991"/>
              <a:gd name="connsiteX3977" fmla="*/ 2215145 w 6858000"/>
              <a:gd name="connsiteY3977" fmla="*/ 10800917 h 12191991"/>
              <a:gd name="connsiteX3978" fmla="*/ 2215145 w 6858000"/>
              <a:gd name="connsiteY3978" fmla="*/ 10601248 h 12191991"/>
              <a:gd name="connsiteX3979" fmla="*/ 2011797 w 6858000"/>
              <a:gd name="connsiteY3979" fmla="*/ 10601248 h 12191991"/>
              <a:gd name="connsiteX3980" fmla="*/ 2011797 w 6858000"/>
              <a:gd name="connsiteY3980" fmla="*/ 11036585 h 12191991"/>
              <a:gd name="connsiteX3981" fmla="*/ 2215145 w 6858000"/>
              <a:gd name="connsiteY3981" fmla="*/ 11036585 h 12191991"/>
              <a:gd name="connsiteX3982" fmla="*/ 2215145 w 6858000"/>
              <a:gd name="connsiteY3982" fmla="*/ 10836917 h 12191991"/>
              <a:gd name="connsiteX3983" fmla="*/ 2011797 w 6858000"/>
              <a:gd name="connsiteY3983" fmla="*/ 10836917 h 12191991"/>
              <a:gd name="connsiteX3984" fmla="*/ 2011797 w 6858000"/>
              <a:gd name="connsiteY3984" fmla="*/ 11272254 h 12191991"/>
              <a:gd name="connsiteX3985" fmla="*/ 2215145 w 6858000"/>
              <a:gd name="connsiteY3985" fmla="*/ 11272254 h 12191991"/>
              <a:gd name="connsiteX3986" fmla="*/ 2215145 w 6858000"/>
              <a:gd name="connsiteY3986" fmla="*/ 11072585 h 12191991"/>
              <a:gd name="connsiteX3987" fmla="*/ 2011797 w 6858000"/>
              <a:gd name="connsiteY3987" fmla="*/ 11072585 h 12191991"/>
              <a:gd name="connsiteX3988" fmla="*/ 2011797 w 6858000"/>
              <a:gd name="connsiteY3988" fmla="*/ 11507923 h 12191991"/>
              <a:gd name="connsiteX3989" fmla="*/ 2215145 w 6858000"/>
              <a:gd name="connsiteY3989" fmla="*/ 11507923 h 12191991"/>
              <a:gd name="connsiteX3990" fmla="*/ 2215145 w 6858000"/>
              <a:gd name="connsiteY3990" fmla="*/ 11308254 h 12191991"/>
              <a:gd name="connsiteX3991" fmla="*/ 2011797 w 6858000"/>
              <a:gd name="connsiteY3991" fmla="*/ 11308254 h 12191991"/>
              <a:gd name="connsiteX3992" fmla="*/ 2011797 w 6858000"/>
              <a:gd name="connsiteY3992" fmla="*/ 11743591 h 12191991"/>
              <a:gd name="connsiteX3993" fmla="*/ 2215145 w 6858000"/>
              <a:gd name="connsiteY3993" fmla="*/ 11743591 h 12191991"/>
              <a:gd name="connsiteX3994" fmla="*/ 2215145 w 6858000"/>
              <a:gd name="connsiteY3994" fmla="*/ 11543923 h 12191991"/>
              <a:gd name="connsiteX3995" fmla="*/ 2011797 w 6858000"/>
              <a:gd name="connsiteY3995" fmla="*/ 11543923 h 12191991"/>
              <a:gd name="connsiteX3996" fmla="*/ 2011797 w 6858000"/>
              <a:gd name="connsiteY3996" fmla="*/ 11979260 h 12191991"/>
              <a:gd name="connsiteX3997" fmla="*/ 2215145 w 6858000"/>
              <a:gd name="connsiteY3997" fmla="*/ 11979260 h 12191991"/>
              <a:gd name="connsiteX3998" fmla="*/ 2215145 w 6858000"/>
              <a:gd name="connsiteY3998" fmla="*/ 11779591 h 12191991"/>
              <a:gd name="connsiteX3999" fmla="*/ 2011797 w 6858000"/>
              <a:gd name="connsiteY3999" fmla="*/ 11779591 h 12191991"/>
              <a:gd name="connsiteX4000" fmla="*/ 1772449 w 6858000"/>
              <a:gd name="connsiteY4000" fmla="*/ 431488 h 12191991"/>
              <a:gd name="connsiteX4001" fmla="*/ 1975797 w 6858000"/>
              <a:gd name="connsiteY4001" fmla="*/ 431488 h 12191991"/>
              <a:gd name="connsiteX4002" fmla="*/ 1975797 w 6858000"/>
              <a:gd name="connsiteY4002" fmla="*/ 231816 h 12191991"/>
              <a:gd name="connsiteX4003" fmla="*/ 1772449 w 6858000"/>
              <a:gd name="connsiteY4003" fmla="*/ 231816 h 12191991"/>
              <a:gd name="connsiteX4004" fmla="*/ 1772449 w 6858000"/>
              <a:gd name="connsiteY4004" fmla="*/ 667157 h 12191991"/>
              <a:gd name="connsiteX4005" fmla="*/ 1975797 w 6858000"/>
              <a:gd name="connsiteY4005" fmla="*/ 667157 h 12191991"/>
              <a:gd name="connsiteX4006" fmla="*/ 1975797 w 6858000"/>
              <a:gd name="connsiteY4006" fmla="*/ 467488 h 12191991"/>
              <a:gd name="connsiteX4007" fmla="*/ 1772449 w 6858000"/>
              <a:gd name="connsiteY4007" fmla="*/ 467488 h 12191991"/>
              <a:gd name="connsiteX4008" fmla="*/ 1772449 w 6858000"/>
              <a:gd name="connsiteY4008" fmla="*/ 902826 h 12191991"/>
              <a:gd name="connsiteX4009" fmla="*/ 1975797 w 6858000"/>
              <a:gd name="connsiteY4009" fmla="*/ 902826 h 12191991"/>
              <a:gd name="connsiteX4010" fmla="*/ 1975797 w 6858000"/>
              <a:gd name="connsiteY4010" fmla="*/ 703157 h 12191991"/>
              <a:gd name="connsiteX4011" fmla="*/ 1772449 w 6858000"/>
              <a:gd name="connsiteY4011" fmla="*/ 703157 h 12191991"/>
              <a:gd name="connsiteX4012" fmla="*/ 1772449 w 6858000"/>
              <a:gd name="connsiteY4012" fmla="*/ 1138495 h 12191991"/>
              <a:gd name="connsiteX4013" fmla="*/ 1975797 w 6858000"/>
              <a:gd name="connsiteY4013" fmla="*/ 1138495 h 12191991"/>
              <a:gd name="connsiteX4014" fmla="*/ 1975797 w 6858000"/>
              <a:gd name="connsiteY4014" fmla="*/ 938826 h 12191991"/>
              <a:gd name="connsiteX4015" fmla="*/ 1772449 w 6858000"/>
              <a:gd name="connsiteY4015" fmla="*/ 938826 h 12191991"/>
              <a:gd name="connsiteX4016" fmla="*/ 1772449 w 6858000"/>
              <a:gd name="connsiteY4016" fmla="*/ 1374164 h 12191991"/>
              <a:gd name="connsiteX4017" fmla="*/ 1975797 w 6858000"/>
              <a:gd name="connsiteY4017" fmla="*/ 1374164 h 12191991"/>
              <a:gd name="connsiteX4018" fmla="*/ 1975797 w 6858000"/>
              <a:gd name="connsiteY4018" fmla="*/ 1174495 h 12191991"/>
              <a:gd name="connsiteX4019" fmla="*/ 1772449 w 6858000"/>
              <a:gd name="connsiteY4019" fmla="*/ 1174495 h 12191991"/>
              <a:gd name="connsiteX4020" fmla="*/ 1772449 w 6858000"/>
              <a:gd name="connsiteY4020" fmla="*/ 1609833 h 12191991"/>
              <a:gd name="connsiteX4021" fmla="*/ 1975797 w 6858000"/>
              <a:gd name="connsiteY4021" fmla="*/ 1609833 h 12191991"/>
              <a:gd name="connsiteX4022" fmla="*/ 1975797 w 6858000"/>
              <a:gd name="connsiteY4022" fmla="*/ 1410164 h 12191991"/>
              <a:gd name="connsiteX4023" fmla="*/ 1772449 w 6858000"/>
              <a:gd name="connsiteY4023" fmla="*/ 1410164 h 12191991"/>
              <a:gd name="connsiteX4024" fmla="*/ 1772449 w 6858000"/>
              <a:gd name="connsiteY4024" fmla="*/ 1845502 h 12191991"/>
              <a:gd name="connsiteX4025" fmla="*/ 1975797 w 6858000"/>
              <a:gd name="connsiteY4025" fmla="*/ 1845502 h 12191991"/>
              <a:gd name="connsiteX4026" fmla="*/ 1975797 w 6858000"/>
              <a:gd name="connsiteY4026" fmla="*/ 1645833 h 12191991"/>
              <a:gd name="connsiteX4027" fmla="*/ 1772449 w 6858000"/>
              <a:gd name="connsiteY4027" fmla="*/ 1645833 h 12191991"/>
              <a:gd name="connsiteX4028" fmla="*/ 1772449 w 6858000"/>
              <a:gd name="connsiteY4028" fmla="*/ 2081171 h 12191991"/>
              <a:gd name="connsiteX4029" fmla="*/ 1975797 w 6858000"/>
              <a:gd name="connsiteY4029" fmla="*/ 2081171 h 12191991"/>
              <a:gd name="connsiteX4030" fmla="*/ 1975797 w 6858000"/>
              <a:gd name="connsiteY4030" fmla="*/ 1881502 h 12191991"/>
              <a:gd name="connsiteX4031" fmla="*/ 1772449 w 6858000"/>
              <a:gd name="connsiteY4031" fmla="*/ 1881502 h 12191991"/>
              <a:gd name="connsiteX4032" fmla="*/ 1772449 w 6858000"/>
              <a:gd name="connsiteY4032" fmla="*/ 2316840 h 12191991"/>
              <a:gd name="connsiteX4033" fmla="*/ 1975797 w 6858000"/>
              <a:gd name="connsiteY4033" fmla="*/ 2316840 h 12191991"/>
              <a:gd name="connsiteX4034" fmla="*/ 1975797 w 6858000"/>
              <a:gd name="connsiteY4034" fmla="*/ 2117171 h 12191991"/>
              <a:gd name="connsiteX4035" fmla="*/ 1772449 w 6858000"/>
              <a:gd name="connsiteY4035" fmla="*/ 2117171 h 12191991"/>
              <a:gd name="connsiteX4036" fmla="*/ 1772449 w 6858000"/>
              <a:gd name="connsiteY4036" fmla="*/ 2552509 h 12191991"/>
              <a:gd name="connsiteX4037" fmla="*/ 1975797 w 6858000"/>
              <a:gd name="connsiteY4037" fmla="*/ 2552509 h 12191991"/>
              <a:gd name="connsiteX4038" fmla="*/ 1975797 w 6858000"/>
              <a:gd name="connsiteY4038" fmla="*/ 2352840 h 12191991"/>
              <a:gd name="connsiteX4039" fmla="*/ 1772449 w 6858000"/>
              <a:gd name="connsiteY4039" fmla="*/ 2352840 h 12191991"/>
              <a:gd name="connsiteX4040" fmla="*/ 1772449 w 6858000"/>
              <a:gd name="connsiteY4040" fmla="*/ 2788178 h 12191991"/>
              <a:gd name="connsiteX4041" fmla="*/ 1975797 w 6858000"/>
              <a:gd name="connsiteY4041" fmla="*/ 2788178 h 12191991"/>
              <a:gd name="connsiteX4042" fmla="*/ 1975797 w 6858000"/>
              <a:gd name="connsiteY4042" fmla="*/ 2588509 h 12191991"/>
              <a:gd name="connsiteX4043" fmla="*/ 1772449 w 6858000"/>
              <a:gd name="connsiteY4043" fmla="*/ 2588509 h 12191991"/>
              <a:gd name="connsiteX4044" fmla="*/ 1772449 w 6858000"/>
              <a:gd name="connsiteY4044" fmla="*/ 3023847 h 12191991"/>
              <a:gd name="connsiteX4045" fmla="*/ 1975797 w 6858000"/>
              <a:gd name="connsiteY4045" fmla="*/ 3023847 h 12191991"/>
              <a:gd name="connsiteX4046" fmla="*/ 1975797 w 6858000"/>
              <a:gd name="connsiteY4046" fmla="*/ 2824178 h 12191991"/>
              <a:gd name="connsiteX4047" fmla="*/ 1772449 w 6858000"/>
              <a:gd name="connsiteY4047" fmla="*/ 2824178 h 12191991"/>
              <a:gd name="connsiteX4048" fmla="*/ 1772449 w 6858000"/>
              <a:gd name="connsiteY4048" fmla="*/ 3259516 h 12191991"/>
              <a:gd name="connsiteX4049" fmla="*/ 1975797 w 6858000"/>
              <a:gd name="connsiteY4049" fmla="*/ 3259516 h 12191991"/>
              <a:gd name="connsiteX4050" fmla="*/ 1975797 w 6858000"/>
              <a:gd name="connsiteY4050" fmla="*/ 3059847 h 12191991"/>
              <a:gd name="connsiteX4051" fmla="*/ 1772449 w 6858000"/>
              <a:gd name="connsiteY4051" fmla="*/ 3059847 h 12191991"/>
              <a:gd name="connsiteX4052" fmla="*/ 1772449 w 6858000"/>
              <a:gd name="connsiteY4052" fmla="*/ 3495185 h 12191991"/>
              <a:gd name="connsiteX4053" fmla="*/ 1975797 w 6858000"/>
              <a:gd name="connsiteY4053" fmla="*/ 3495185 h 12191991"/>
              <a:gd name="connsiteX4054" fmla="*/ 1975797 w 6858000"/>
              <a:gd name="connsiteY4054" fmla="*/ 3295516 h 12191991"/>
              <a:gd name="connsiteX4055" fmla="*/ 1772449 w 6858000"/>
              <a:gd name="connsiteY4055" fmla="*/ 3295516 h 12191991"/>
              <a:gd name="connsiteX4056" fmla="*/ 1772449 w 6858000"/>
              <a:gd name="connsiteY4056" fmla="*/ 3730854 h 12191991"/>
              <a:gd name="connsiteX4057" fmla="*/ 1975797 w 6858000"/>
              <a:gd name="connsiteY4057" fmla="*/ 3730854 h 12191991"/>
              <a:gd name="connsiteX4058" fmla="*/ 1975797 w 6858000"/>
              <a:gd name="connsiteY4058" fmla="*/ 3531185 h 12191991"/>
              <a:gd name="connsiteX4059" fmla="*/ 1772449 w 6858000"/>
              <a:gd name="connsiteY4059" fmla="*/ 3531185 h 12191991"/>
              <a:gd name="connsiteX4060" fmla="*/ 1772449 w 6858000"/>
              <a:gd name="connsiteY4060" fmla="*/ 3966523 h 12191991"/>
              <a:gd name="connsiteX4061" fmla="*/ 1975797 w 6858000"/>
              <a:gd name="connsiteY4061" fmla="*/ 3966523 h 12191991"/>
              <a:gd name="connsiteX4062" fmla="*/ 1975797 w 6858000"/>
              <a:gd name="connsiteY4062" fmla="*/ 3766854 h 12191991"/>
              <a:gd name="connsiteX4063" fmla="*/ 1772449 w 6858000"/>
              <a:gd name="connsiteY4063" fmla="*/ 3766854 h 12191991"/>
              <a:gd name="connsiteX4064" fmla="*/ 1772449 w 6858000"/>
              <a:gd name="connsiteY4064" fmla="*/ 4202192 h 12191991"/>
              <a:gd name="connsiteX4065" fmla="*/ 1975797 w 6858000"/>
              <a:gd name="connsiteY4065" fmla="*/ 4202192 h 12191991"/>
              <a:gd name="connsiteX4066" fmla="*/ 1975797 w 6858000"/>
              <a:gd name="connsiteY4066" fmla="*/ 4002523 h 12191991"/>
              <a:gd name="connsiteX4067" fmla="*/ 1772449 w 6858000"/>
              <a:gd name="connsiteY4067" fmla="*/ 4002523 h 12191991"/>
              <a:gd name="connsiteX4068" fmla="*/ 1772449 w 6858000"/>
              <a:gd name="connsiteY4068" fmla="*/ 4437861 h 12191991"/>
              <a:gd name="connsiteX4069" fmla="*/ 1975797 w 6858000"/>
              <a:gd name="connsiteY4069" fmla="*/ 4437861 h 12191991"/>
              <a:gd name="connsiteX4070" fmla="*/ 1975797 w 6858000"/>
              <a:gd name="connsiteY4070" fmla="*/ 4238192 h 12191991"/>
              <a:gd name="connsiteX4071" fmla="*/ 1772449 w 6858000"/>
              <a:gd name="connsiteY4071" fmla="*/ 4238192 h 12191991"/>
              <a:gd name="connsiteX4072" fmla="*/ 1772449 w 6858000"/>
              <a:gd name="connsiteY4072" fmla="*/ 4673530 h 12191991"/>
              <a:gd name="connsiteX4073" fmla="*/ 1975797 w 6858000"/>
              <a:gd name="connsiteY4073" fmla="*/ 4673530 h 12191991"/>
              <a:gd name="connsiteX4074" fmla="*/ 1975797 w 6858000"/>
              <a:gd name="connsiteY4074" fmla="*/ 4473861 h 12191991"/>
              <a:gd name="connsiteX4075" fmla="*/ 1772449 w 6858000"/>
              <a:gd name="connsiteY4075" fmla="*/ 4473861 h 12191991"/>
              <a:gd name="connsiteX4076" fmla="*/ 1772449 w 6858000"/>
              <a:gd name="connsiteY4076" fmla="*/ 4909199 h 12191991"/>
              <a:gd name="connsiteX4077" fmla="*/ 1975797 w 6858000"/>
              <a:gd name="connsiteY4077" fmla="*/ 4909199 h 12191991"/>
              <a:gd name="connsiteX4078" fmla="*/ 1975797 w 6858000"/>
              <a:gd name="connsiteY4078" fmla="*/ 4709530 h 12191991"/>
              <a:gd name="connsiteX4079" fmla="*/ 1772449 w 6858000"/>
              <a:gd name="connsiteY4079" fmla="*/ 4709530 h 12191991"/>
              <a:gd name="connsiteX4080" fmla="*/ 1772449 w 6858000"/>
              <a:gd name="connsiteY4080" fmla="*/ 5144868 h 12191991"/>
              <a:gd name="connsiteX4081" fmla="*/ 1975797 w 6858000"/>
              <a:gd name="connsiteY4081" fmla="*/ 5144868 h 12191991"/>
              <a:gd name="connsiteX4082" fmla="*/ 1975797 w 6858000"/>
              <a:gd name="connsiteY4082" fmla="*/ 4945199 h 12191991"/>
              <a:gd name="connsiteX4083" fmla="*/ 1772449 w 6858000"/>
              <a:gd name="connsiteY4083" fmla="*/ 4945199 h 12191991"/>
              <a:gd name="connsiteX4084" fmla="*/ 1772449 w 6858000"/>
              <a:gd name="connsiteY4084" fmla="*/ 5380537 h 12191991"/>
              <a:gd name="connsiteX4085" fmla="*/ 1975797 w 6858000"/>
              <a:gd name="connsiteY4085" fmla="*/ 5380537 h 12191991"/>
              <a:gd name="connsiteX4086" fmla="*/ 1975797 w 6858000"/>
              <a:gd name="connsiteY4086" fmla="*/ 5180868 h 12191991"/>
              <a:gd name="connsiteX4087" fmla="*/ 1772449 w 6858000"/>
              <a:gd name="connsiteY4087" fmla="*/ 5180868 h 12191991"/>
              <a:gd name="connsiteX4088" fmla="*/ 1772449 w 6858000"/>
              <a:gd name="connsiteY4088" fmla="*/ 5616206 h 12191991"/>
              <a:gd name="connsiteX4089" fmla="*/ 1975797 w 6858000"/>
              <a:gd name="connsiteY4089" fmla="*/ 5616206 h 12191991"/>
              <a:gd name="connsiteX4090" fmla="*/ 1975797 w 6858000"/>
              <a:gd name="connsiteY4090" fmla="*/ 5416537 h 12191991"/>
              <a:gd name="connsiteX4091" fmla="*/ 1772449 w 6858000"/>
              <a:gd name="connsiteY4091" fmla="*/ 5416537 h 12191991"/>
              <a:gd name="connsiteX4092" fmla="*/ 1772449 w 6858000"/>
              <a:gd name="connsiteY4092" fmla="*/ 5851875 h 12191991"/>
              <a:gd name="connsiteX4093" fmla="*/ 1975797 w 6858000"/>
              <a:gd name="connsiteY4093" fmla="*/ 5851875 h 12191991"/>
              <a:gd name="connsiteX4094" fmla="*/ 1975797 w 6858000"/>
              <a:gd name="connsiteY4094" fmla="*/ 5652206 h 12191991"/>
              <a:gd name="connsiteX4095" fmla="*/ 1772449 w 6858000"/>
              <a:gd name="connsiteY4095" fmla="*/ 5652206 h 12191991"/>
              <a:gd name="connsiteX4096" fmla="*/ 1772449 w 6858000"/>
              <a:gd name="connsiteY4096" fmla="*/ 6087544 h 12191991"/>
              <a:gd name="connsiteX4097" fmla="*/ 1975797 w 6858000"/>
              <a:gd name="connsiteY4097" fmla="*/ 6087544 h 12191991"/>
              <a:gd name="connsiteX4098" fmla="*/ 1975797 w 6858000"/>
              <a:gd name="connsiteY4098" fmla="*/ 5887875 h 12191991"/>
              <a:gd name="connsiteX4099" fmla="*/ 1772449 w 6858000"/>
              <a:gd name="connsiteY4099" fmla="*/ 5887875 h 12191991"/>
              <a:gd name="connsiteX4100" fmla="*/ 1772449 w 6858000"/>
              <a:gd name="connsiteY4100" fmla="*/ 6323213 h 12191991"/>
              <a:gd name="connsiteX4101" fmla="*/ 1975797 w 6858000"/>
              <a:gd name="connsiteY4101" fmla="*/ 6323213 h 12191991"/>
              <a:gd name="connsiteX4102" fmla="*/ 1975797 w 6858000"/>
              <a:gd name="connsiteY4102" fmla="*/ 6123544 h 12191991"/>
              <a:gd name="connsiteX4103" fmla="*/ 1772449 w 6858000"/>
              <a:gd name="connsiteY4103" fmla="*/ 6123544 h 12191991"/>
              <a:gd name="connsiteX4104" fmla="*/ 1772449 w 6858000"/>
              <a:gd name="connsiteY4104" fmla="*/ 6558880 h 12191991"/>
              <a:gd name="connsiteX4105" fmla="*/ 1975797 w 6858000"/>
              <a:gd name="connsiteY4105" fmla="*/ 6558880 h 12191991"/>
              <a:gd name="connsiteX4106" fmla="*/ 1975797 w 6858000"/>
              <a:gd name="connsiteY4106" fmla="*/ 6359212 h 12191991"/>
              <a:gd name="connsiteX4107" fmla="*/ 1772449 w 6858000"/>
              <a:gd name="connsiteY4107" fmla="*/ 6359212 h 12191991"/>
              <a:gd name="connsiteX4108" fmla="*/ 1772449 w 6858000"/>
              <a:gd name="connsiteY4108" fmla="*/ 6794548 h 12191991"/>
              <a:gd name="connsiteX4109" fmla="*/ 1975797 w 6858000"/>
              <a:gd name="connsiteY4109" fmla="*/ 6794548 h 12191991"/>
              <a:gd name="connsiteX4110" fmla="*/ 1975797 w 6858000"/>
              <a:gd name="connsiteY4110" fmla="*/ 6594880 h 12191991"/>
              <a:gd name="connsiteX4111" fmla="*/ 1772449 w 6858000"/>
              <a:gd name="connsiteY4111" fmla="*/ 6594880 h 12191991"/>
              <a:gd name="connsiteX4112" fmla="*/ 1772449 w 6858000"/>
              <a:gd name="connsiteY4112" fmla="*/ 7030218 h 12191991"/>
              <a:gd name="connsiteX4113" fmla="*/ 1975797 w 6858000"/>
              <a:gd name="connsiteY4113" fmla="*/ 7030218 h 12191991"/>
              <a:gd name="connsiteX4114" fmla="*/ 1975797 w 6858000"/>
              <a:gd name="connsiteY4114" fmla="*/ 6830548 h 12191991"/>
              <a:gd name="connsiteX4115" fmla="*/ 1772449 w 6858000"/>
              <a:gd name="connsiteY4115" fmla="*/ 6830548 h 12191991"/>
              <a:gd name="connsiteX4116" fmla="*/ 1772449 w 6858000"/>
              <a:gd name="connsiteY4116" fmla="*/ 7265887 h 12191991"/>
              <a:gd name="connsiteX4117" fmla="*/ 1975797 w 6858000"/>
              <a:gd name="connsiteY4117" fmla="*/ 7265887 h 12191991"/>
              <a:gd name="connsiteX4118" fmla="*/ 1975797 w 6858000"/>
              <a:gd name="connsiteY4118" fmla="*/ 7066216 h 12191991"/>
              <a:gd name="connsiteX4119" fmla="*/ 1772449 w 6858000"/>
              <a:gd name="connsiteY4119" fmla="*/ 7066216 h 12191991"/>
              <a:gd name="connsiteX4120" fmla="*/ 1772449 w 6858000"/>
              <a:gd name="connsiteY4120" fmla="*/ 7501556 h 12191991"/>
              <a:gd name="connsiteX4121" fmla="*/ 1975797 w 6858000"/>
              <a:gd name="connsiteY4121" fmla="*/ 7501556 h 12191991"/>
              <a:gd name="connsiteX4122" fmla="*/ 1975797 w 6858000"/>
              <a:gd name="connsiteY4122" fmla="*/ 7301889 h 12191991"/>
              <a:gd name="connsiteX4123" fmla="*/ 1772449 w 6858000"/>
              <a:gd name="connsiteY4123" fmla="*/ 7301889 h 12191991"/>
              <a:gd name="connsiteX4124" fmla="*/ 1772449 w 6858000"/>
              <a:gd name="connsiteY4124" fmla="*/ 7737224 h 12191991"/>
              <a:gd name="connsiteX4125" fmla="*/ 1975797 w 6858000"/>
              <a:gd name="connsiteY4125" fmla="*/ 7737224 h 12191991"/>
              <a:gd name="connsiteX4126" fmla="*/ 1975797 w 6858000"/>
              <a:gd name="connsiteY4126" fmla="*/ 7537556 h 12191991"/>
              <a:gd name="connsiteX4127" fmla="*/ 1772449 w 6858000"/>
              <a:gd name="connsiteY4127" fmla="*/ 7537556 h 12191991"/>
              <a:gd name="connsiteX4128" fmla="*/ 1772449 w 6858000"/>
              <a:gd name="connsiteY4128" fmla="*/ 7972894 h 12191991"/>
              <a:gd name="connsiteX4129" fmla="*/ 1975797 w 6858000"/>
              <a:gd name="connsiteY4129" fmla="*/ 7972894 h 12191991"/>
              <a:gd name="connsiteX4130" fmla="*/ 1975797 w 6858000"/>
              <a:gd name="connsiteY4130" fmla="*/ 7773226 h 12191991"/>
              <a:gd name="connsiteX4131" fmla="*/ 1772449 w 6858000"/>
              <a:gd name="connsiteY4131" fmla="*/ 7773226 h 12191991"/>
              <a:gd name="connsiteX4132" fmla="*/ 1772449 w 6858000"/>
              <a:gd name="connsiteY4132" fmla="*/ 8208560 h 12191991"/>
              <a:gd name="connsiteX4133" fmla="*/ 1975797 w 6858000"/>
              <a:gd name="connsiteY4133" fmla="*/ 8208560 h 12191991"/>
              <a:gd name="connsiteX4134" fmla="*/ 1975797 w 6858000"/>
              <a:gd name="connsiteY4134" fmla="*/ 8008890 h 12191991"/>
              <a:gd name="connsiteX4135" fmla="*/ 1772449 w 6858000"/>
              <a:gd name="connsiteY4135" fmla="*/ 8008890 h 12191991"/>
              <a:gd name="connsiteX4136" fmla="*/ 1772449 w 6858000"/>
              <a:gd name="connsiteY4136" fmla="*/ 8444229 h 12191991"/>
              <a:gd name="connsiteX4137" fmla="*/ 1975797 w 6858000"/>
              <a:gd name="connsiteY4137" fmla="*/ 8444229 h 12191991"/>
              <a:gd name="connsiteX4138" fmla="*/ 1975797 w 6858000"/>
              <a:gd name="connsiteY4138" fmla="*/ 8244560 h 12191991"/>
              <a:gd name="connsiteX4139" fmla="*/ 1772449 w 6858000"/>
              <a:gd name="connsiteY4139" fmla="*/ 8244560 h 12191991"/>
              <a:gd name="connsiteX4140" fmla="*/ 1772449 w 6858000"/>
              <a:gd name="connsiteY4140" fmla="*/ 8679895 h 12191991"/>
              <a:gd name="connsiteX4141" fmla="*/ 1975797 w 6858000"/>
              <a:gd name="connsiteY4141" fmla="*/ 8679895 h 12191991"/>
              <a:gd name="connsiteX4142" fmla="*/ 1975797 w 6858000"/>
              <a:gd name="connsiteY4142" fmla="*/ 8480228 h 12191991"/>
              <a:gd name="connsiteX4143" fmla="*/ 1772449 w 6858000"/>
              <a:gd name="connsiteY4143" fmla="*/ 8480228 h 12191991"/>
              <a:gd name="connsiteX4144" fmla="*/ 1772449 w 6858000"/>
              <a:gd name="connsiteY4144" fmla="*/ 8915565 h 12191991"/>
              <a:gd name="connsiteX4145" fmla="*/ 1975797 w 6858000"/>
              <a:gd name="connsiteY4145" fmla="*/ 8915565 h 12191991"/>
              <a:gd name="connsiteX4146" fmla="*/ 1975797 w 6858000"/>
              <a:gd name="connsiteY4146" fmla="*/ 8715895 h 12191991"/>
              <a:gd name="connsiteX4147" fmla="*/ 1772449 w 6858000"/>
              <a:gd name="connsiteY4147" fmla="*/ 8715895 h 12191991"/>
              <a:gd name="connsiteX4148" fmla="*/ 1772449 w 6858000"/>
              <a:gd name="connsiteY4148" fmla="*/ 9151235 h 12191991"/>
              <a:gd name="connsiteX4149" fmla="*/ 1975797 w 6858000"/>
              <a:gd name="connsiteY4149" fmla="*/ 9151235 h 12191991"/>
              <a:gd name="connsiteX4150" fmla="*/ 1975797 w 6858000"/>
              <a:gd name="connsiteY4150" fmla="*/ 8951565 h 12191991"/>
              <a:gd name="connsiteX4151" fmla="*/ 1772449 w 6858000"/>
              <a:gd name="connsiteY4151" fmla="*/ 8951565 h 12191991"/>
              <a:gd name="connsiteX4152" fmla="*/ 1772449 w 6858000"/>
              <a:gd name="connsiteY4152" fmla="*/ 9386903 h 12191991"/>
              <a:gd name="connsiteX4153" fmla="*/ 1975797 w 6858000"/>
              <a:gd name="connsiteY4153" fmla="*/ 9386903 h 12191991"/>
              <a:gd name="connsiteX4154" fmla="*/ 1975797 w 6858000"/>
              <a:gd name="connsiteY4154" fmla="*/ 9187234 h 12191991"/>
              <a:gd name="connsiteX4155" fmla="*/ 1772449 w 6858000"/>
              <a:gd name="connsiteY4155" fmla="*/ 9187234 h 12191991"/>
              <a:gd name="connsiteX4156" fmla="*/ 1772449 w 6858000"/>
              <a:gd name="connsiteY4156" fmla="*/ 9622571 h 12191991"/>
              <a:gd name="connsiteX4157" fmla="*/ 1975797 w 6858000"/>
              <a:gd name="connsiteY4157" fmla="*/ 9622571 h 12191991"/>
              <a:gd name="connsiteX4158" fmla="*/ 1975797 w 6858000"/>
              <a:gd name="connsiteY4158" fmla="*/ 9422903 h 12191991"/>
              <a:gd name="connsiteX4159" fmla="*/ 1772449 w 6858000"/>
              <a:gd name="connsiteY4159" fmla="*/ 9422903 h 12191991"/>
              <a:gd name="connsiteX4160" fmla="*/ 1772449 w 6858000"/>
              <a:gd name="connsiteY4160" fmla="*/ 9858240 h 12191991"/>
              <a:gd name="connsiteX4161" fmla="*/ 1975797 w 6858000"/>
              <a:gd name="connsiteY4161" fmla="*/ 9858240 h 12191991"/>
              <a:gd name="connsiteX4162" fmla="*/ 1975797 w 6858000"/>
              <a:gd name="connsiteY4162" fmla="*/ 9658571 h 12191991"/>
              <a:gd name="connsiteX4163" fmla="*/ 1772449 w 6858000"/>
              <a:gd name="connsiteY4163" fmla="*/ 9658571 h 12191991"/>
              <a:gd name="connsiteX4164" fmla="*/ 1772449 w 6858000"/>
              <a:gd name="connsiteY4164" fmla="*/ 10093908 h 12191991"/>
              <a:gd name="connsiteX4165" fmla="*/ 1975797 w 6858000"/>
              <a:gd name="connsiteY4165" fmla="*/ 10093908 h 12191991"/>
              <a:gd name="connsiteX4166" fmla="*/ 1975797 w 6858000"/>
              <a:gd name="connsiteY4166" fmla="*/ 9894240 h 12191991"/>
              <a:gd name="connsiteX4167" fmla="*/ 1772449 w 6858000"/>
              <a:gd name="connsiteY4167" fmla="*/ 9894240 h 12191991"/>
              <a:gd name="connsiteX4168" fmla="*/ 1772449 w 6858000"/>
              <a:gd name="connsiteY4168" fmla="*/ 10329579 h 12191991"/>
              <a:gd name="connsiteX4169" fmla="*/ 1975797 w 6858000"/>
              <a:gd name="connsiteY4169" fmla="*/ 10329579 h 12191991"/>
              <a:gd name="connsiteX4170" fmla="*/ 1975797 w 6858000"/>
              <a:gd name="connsiteY4170" fmla="*/ 10129911 h 12191991"/>
              <a:gd name="connsiteX4171" fmla="*/ 1772449 w 6858000"/>
              <a:gd name="connsiteY4171" fmla="*/ 10129911 h 12191991"/>
              <a:gd name="connsiteX4172" fmla="*/ 1772449 w 6858000"/>
              <a:gd name="connsiteY4172" fmla="*/ 10565248 h 12191991"/>
              <a:gd name="connsiteX4173" fmla="*/ 1975797 w 6858000"/>
              <a:gd name="connsiteY4173" fmla="*/ 10565248 h 12191991"/>
              <a:gd name="connsiteX4174" fmla="*/ 1975797 w 6858000"/>
              <a:gd name="connsiteY4174" fmla="*/ 10365579 h 12191991"/>
              <a:gd name="connsiteX4175" fmla="*/ 1772449 w 6858000"/>
              <a:gd name="connsiteY4175" fmla="*/ 10365579 h 12191991"/>
              <a:gd name="connsiteX4176" fmla="*/ 1772449 w 6858000"/>
              <a:gd name="connsiteY4176" fmla="*/ 10800917 h 12191991"/>
              <a:gd name="connsiteX4177" fmla="*/ 1975797 w 6858000"/>
              <a:gd name="connsiteY4177" fmla="*/ 10800917 h 12191991"/>
              <a:gd name="connsiteX4178" fmla="*/ 1975797 w 6858000"/>
              <a:gd name="connsiteY4178" fmla="*/ 10601248 h 12191991"/>
              <a:gd name="connsiteX4179" fmla="*/ 1772449 w 6858000"/>
              <a:gd name="connsiteY4179" fmla="*/ 10601248 h 12191991"/>
              <a:gd name="connsiteX4180" fmla="*/ 1772449 w 6858000"/>
              <a:gd name="connsiteY4180" fmla="*/ 11036585 h 12191991"/>
              <a:gd name="connsiteX4181" fmla="*/ 1975797 w 6858000"/>
              <a:gd name="connsiteY4181" fmla="*/ 11036585 h 12191991"/>
              <a:gd name="connsiteX4182" fmla="*/ 1975797 w 6858000"/>
              <a:gd name="connsiteY4182" fmla="*/ 10836917 h 12191991"/>
              <a:gd name="connsiteX4183" fmla="*/ 1772449 w 6858000"/>
              <a:gd name="connsiteY4183" fmla="*/ 10836917 h 12191991"/>
              <a:gd name="connsiteX4184" fmla="*/ 1772449 w 6858000"/>
              <a:gd name="connsiteY4184" fmla="*/ 11272254 h 12191991"/>
              <a:gd name="connsiteX4185" fmla="*/ 1975797 w 6858000"/>
              <a:gd name="connsiteY4185" fmla="*/ 11272254 h 12191991"/>
              <a:gd name="connsiteX4186" fmla="*/ 1975797 w 6858000"/>
              <a:gd name="connsiteY4186" fmla="*/ 11072585 h 12191991"/>
              <a:gd name="connsiteX4187" fmla="*/ 1772449 w 6858000"/>
              <a:gd name="connsiteY4187" fmla="*/ 11072585 h 12191991"/>
              <a:gd name="connsiteX4188" fmla="*/ 1772449 w 6858000"/>
              <a:gd name="connsiteY4188" fmla="*/ 11507923 h 12191991"/>
              <a:gd name="connsiteX4189" fmla="*/ 1975797 w 6858000"/>
              <a:gd name="connsiteY4189" fmla="*/ 11507923 h 12191991"/>
              <a:gd name="connsiteX4190" fmla="*/ 1975797 w 6858000"/>
              <a:gd name="connsiteY4190" fmla="*/ 11308254 h 12191991"/>
              <a:gd name="connsiteX4191" fmla="*/ 1772449 w 6858000"/>
              <a:gd name="connsiteY4191" fmla="*/ 11308254 h 12191991"/>
              <a:gd name="connsiteX4192" fmla="*/ 1772449 w 6858000"/>
              <a:gd name="connsiteY4192" fmla="*/ 11743591 h 12191991"/>
              <a:gd name="connsiteX4193" fmla="*/ 1975797 w 6858000"/>
              <a:gd name="connsiteY4193" fmla="*/ 11743591 h 12191991"/>
              <a:gd name="connsiteX4194" fmla="*/ 1975797 w 6858000"/>
              <a:gd name="connsiteY4194" fmla="*/ 11543923 h 12191991"/>
              <a:gd name="connsiteX4195" fmla="*/ 1772449 w 6858000"/>
              <a:gd name="connsiteY4195" fmla="*/ 11543923 h 12191991"/>
              <a:gd name="connsiteX4196" fmla="*/ 1772449 w 6858000"/>
              <a:gd name="connsiteY4196" fmla="*/ 11979260 h 12191991"/>
              <a:gd name="connsiteX4197" fmla="*/ 1975797 w 6858000"/>
              <a:gd name="connsiteY4197" fmla="*/ 11979260 h 12191991"/>
              <a:gd name="connsiteX4198" fmla="*/ 1975797 w 6858000"/>
              <a:gd name="connsiteY4198" fmla="*/ 11779591 h 12191991"/>
              <a:gd name="connsiteX4199" fmla="*/ 1772449 w 6858000"/>
              <a:gd name="connsiteY4199" fmla="*/ 11779591 h 12191991"/>
              <a:gd name="connsiteX4200" fmla="*/ 1533099 w 6858000"/>
              <a:gd name="connsiteY4200" fmla="*/ 431488 h 12191991"/>
              <a:gd name="connsiteX4201" fmla="*/ 1736448 w 6858000"/>
              <a:gd name="connsiteY4201" fmla="*/ 431488 h 12191991"/>
              <a:gd name="connsiteX4202" fmla="*/ 1736448 w 6858000"/>
              <a:gd name="connsiteY4202" fmla="*/ 231816 h 12191991"/>
              <a:gd name="connsiteX4203" fmla="*/ 1533099 w 6858000"/>
              <a:gd name="connsiteY4203" fmla="*/ 231816 h 12191991"/>
              <a:gd name="connsiteX4204" fmla="*/ 1533099 w 6858000"/>
              <a:gd name="connsiteY4204" fmla="*/ 667157 h 12191991"/>
              <a:gd name="connsiteX4205" fmla="*/ 1736448 w 6858000"/>
              <a:gd name="connsiteY4205" fmla="*/ 667157 h 12191991"/>
              <a:gd name="connsiteX4206" fmla="*/ 1736448 w 6858000"/>
              <a:gd name="connsiteY4206" fmla="*/ 467488 h 12191991"/>
              <a:gd name="connsiteX4207" fmla="*/ 1533099 w 6858000"/>
              <a:gd name="connsiteY4207" fmla="*/ 467488 h 12191991"/>
              <a:gd name="connsiteX4208" fmla="*/ 1533099 w 6858000"/>
              <a:gd name="connsiteY4208" fmla="*/ 902826 h 12191991"/>
              <a:gd name="connsiteX4209" fmla="*/ 1736448 w 6858000"/>
              <a:gd name="connsiteY4209" fmla="*/ 902826 h 12191991"/>
              <a:gd name="connsiteX4210" fmla="*/ 1736448 w 6858000"/>
              <a:gd name="connsiteY4210" fmla="*/ 703157 h 12191991"/>
              <a:gd name="connsiteX4211" fmla="*/ 1533099 w 6858000"/>
              <a:gd name="connsiteY4211" fmla="*/ 703157 h 12191991"/>
              <a:gd name="connsiteX4212" fmla="*/ 1533099 w 6858000"/>
              <a:gd name="connsiteY4212" fmla="*/ 1138495 h 12191991"/>
              <a:gd name="connsiteX4213" fmla="*/ 1736448 w 6858000"/>
              <a:gd name="connsiteY4213" fmla="*/ 1138495 h 12191991"/>
              <a:gd name="connsiteX4214" fmla="*/ 1736448 w 6858000"/>
              <a:gd name="connsiteY4214" fmla="*/ 938826 h 12191991"/>
              <a:gd name="connsiteX4215" fmla="*/ 1533099 w 6858000"/>
              <a:gd name="connsiteY4215" fmla="*/ 938826 h 12191991"/>
              <a:gd name="connsiteX4216" fmla="*/ 1533099 w 6858000"/>
              <a:gd name="connsiteY4216" fmla="*/ 1374164 h 12191991"/>
              <a:gd name="connsiteX4217" fmla="*/ 1736448 w 6858000"/>
              <a:gd name="connsiteY4217" fmla="*/ 1374164 h 12191991"/>
              <a:gd name="connsiteX4218" fmla="*/ 1736448 w 6858000"/>
              <a:gd name="connsiteY4218" fmla="*/ 1174495 h 12191991"/>
              <a:gd name="connsiteX4219" fmla="*/ 1533099 w 6858000"/>
              <a:gd name="connsiteY4219" fmla="*/ 1174495 h 12191991"/>
              <a:gd name="connsiteX4220" fmla="*/ 1533099 w 6858000"/>
              <a:gd name="connsiteY4220" fmla="*/ 1609833 h 12191991"/>
              <a:gd name="connsiteX4221" fmla="*/ 1736448 w 6858000"/>
              <a:gd name="connsiteY4221" fmla="*/ 1609833 h 12191991"/>
              <a:gd name="connsiteX4222" fmla="*/ 1736448 w 6858000"/>
              <a:gd name="connsiteY4222" fmla="*/ 1410164 h 12191991"/>
              <a:gd name="connsiteX4223" fmla="*/ 1533099 w 6858000"/>
              <a:gd name="connsiteY4223" fmla="*/ 1410164 h 12191991"/>
              <a:gd name="connsiteX4224" fmla="*/ 1533099 w 6858000"/>
              <a:gd name="connsiteY4224" fmla="*/ 1845502 h 12191991"/>
              <a:gd name="connsiteX4225" fmla="*/ 1736448 w 6858000"/>
              <a:gd name="connsiteY4225" fmla="*/ 1845502 h 12191991"/>
              <a:gd name="connsiteX4226" fmla="*/ 1736448 w 6858000"/>
              <a:gd name="connsiteY4226" fmla="*/ 1645833 h 12191991"/>
              <a:gd name="connsiteX4227" fmla="*/ 1533099 w 6858000"/>
              <a:gd name="connsiteY4227" fmla="*/ 1645833 h 12191991"/>
              <a:gd name="connsiteX4228" fmla="*/ 1533099 w 6858000"/>
              <a:gd name="connsiteY4228" fmla="*/ 2081171 h 12191991"/>
              <a:gd name="connsiteX4229" fmla="*/ 1736448 w 6858000"/>
              <a:gd name="connsiteY4229" fmla="*/ 2081171 h 12191991"/>
              <a:gd name="connsiteX4230" fmla="*/ 1736448 w 6858000"/>
              <a:gd name="connsiteY4230" fmla="*/ 1881502 h 12191991"/>
              <a:gd name="connsiteX4231" fmla="*/ 1533099 w 6858000"/>
              <a:gd name="connsiteY4231" fmla="*/ 1881502 h 12191991"/>
              <a:gd name="connsiteX4232" fmla="*/ 1533099 w 6858000"/>
              <a:gd name="connsiteY4232" fmla="*/ 2316840 h 12191991"/>
              <a:gd name="connsiteX4233" fmla="*/ 1736448 w 6858000"/>
              <a:gd name="connsiteY4233" fmla="*/ 2316840 h 12191991"/>
              <a:gd name="connsiteX4234" fmla="*/ 1736448 w 6858000"/>
              <a:gd name="connsiteY4234" fmla="*/ 2117171 h 12191991"/>
              <a:gd name="connsiteX4235" fmla="*/ 1533099 w 6858000"/>
              <a:gd name="connsiteY4235" fmla="*/ 2117171 h 12191991"/>
              <a:gd name="connsiteX4236" fmla="*/ 1533099 w 6858000"/>
              <a:gd name="connsiteY4236" fmla="*/ 2552509 h 12191991"/>
              <a:gd name="connsiteX4237" fmla="*/ 1736448 w 6858000"/>
              <a:gd name="connsiteY4237" fmla="*/ 2552509 h 12191991"/>
              <a:gd name="connsiteX4238" fmla="*/ 1736448 w 6858000"/>
              <a:gd name="connsiteY4238" fmla="*/ 2352840 h 12191991"/>
              <a:gd name="connsiteX4239" fmla="*/ 1533099 w 6858000"/>
              <a:gd name="connsiteY4239" fmla="*/ 2352840 h 12191991"/>
              <a:gd name="connsiteX4240" fmla="*/ 1533099 w 6858000"/>
              <a:gd name="connsiteY4240" fmla="*/ 2788178 h 12191991"/>
              <a:gd name="connsiteX4241" fmla="*/ 1736448 w 6858000"/>
              <a:gd name="connsiteY4241" fmla="*/ 2788178 h 12191991"/>
              <a:gd name="connsiteX4242" fmla="*/ 1736448 w 6858000"/>
              <a:gd name="connsiteY4242" fmla="*/ 2588509 h 12191991"/>
              <a:gd name="connsiteX4243" fmla="*/ 1533099 w 6858000"/>
              <a:gd name="connsiteY4243" fmla="*/ 2588509 h 12191991"/>
              <a:gd name="connsiteX4244" fmla="*/ 1533099 w 6858000"/>
              <a:gd name="connsiteY4244" fmla="*/ 3023847 h 12191991"/>
              <a:gd name="connsiteX4245" fmla="*/ 1736448 w 6858000"/>
              <a:gd name="connsiteY4245" fmla="*/ 3023847 h 12191991"/>
              <a:gd name="connsiteX4246" fmla="*/ 1736448 w 6858000"/>
              <a:gd name="connsiteY4246" fmla="*/ 2824178 h 12191991"/>
              <a:gd name="connsiteX4247" fmla="*/ 1533099 w 6858000"/>
              <a:gd name="connsiteY4247" fmla="*/ 2824178 h 12191991"/>
              <a:gd name="connsiteX4248" fmla="*/ 1533099 w 6858000"/>
              <a:gd name="connsiteY4248" fmla="*/ 3259516 h 12191991"/>
              <a:gd name="connsiteX4249" fmla="*/ 1736448 w 6858000"/>
              <a:gd name="connsiteY4249" fmla="*/ 3259516 h 12191991"/>
              <a:gd name="connsiteX4250" fmla="*/ 1736448 w 6858000"/>
              <a:gd name="connsiteY4250" fmla="*/ 3059847 h 12191991"/>
              <a:gd name="connsiteX4251" fmla="*/ 1533099 w 6858000"/>
              <a:gd name="connsiteY4251" fmla="*/ 3059847 h 12191991"/>
              <a:gd name="connsiteX4252" fmla="*/ 1533099 w 6858000"/>
              <a:gd name="connsiteY4252" fmla="*/ 3495185 h 12191991"/>
              <a:gd name="connsiteX4253" fmla="*/ 1736448 w 6858000"/>
              <a:gd name="connsiteY4253" fmla="*/ 3495185 h 12191991"/>
              <a:gd name="connsiteX4254" fmla="*/ 1736448 w 6858000"/>
              <a:gd name="connsiteY4254" fmla="*/ 3295516 h 12191991"/>
              <a:gd name="connsiteX4255" fmla="*/ 1533099 w 6858000"/>
              <a:gd name="connsiteY4255" fmla="*/ 3295516 h 12191991"/>
              <a:gd name="connsiteX4256" fmla="*/ 1533099 w 6858000"/>
              <a:gd name="connsiteY4256" fmla="*/ 3730854 h 12191991"/>
              <a:gd name="connsiteX4257" fmla="*/ 1736448 w 6858000"/>
              <a:gd name="connsiteY4257" fmla="*/ 3730854 h 12191991"/>
              <a:gd name="connsiteX4258" fmla="*/ 1736448 w 6858000"/>
              <a:gd name="connsiteY4258" fmla="*/ 3531185 h 12191991"/>
              <a:gd name="connsiteX4259" fmla="*/ 1533099 w 6858000"/>
              <a:gd name="connsiteY4259" fmla="*/ 3531185 h 12191991"/>
              <a:gd name="connsiteX4260" fmla="*/ 1533099 w 6858000"/>
              <a:gd name="connsiteY4260" fmla="*/ 3966523 h 12191991"/>
              <a:gd name="connsiteX4261" fmla="*/ 1736448 w 6858000"/>
              <a:gd name="connsiteY4261" fmla="*/ 3966523 h 12191991"/>
              <a:gd name="connsiteX4262" fmla="*/ 1736448 w 6858000"/>
              <a:gd name="connsiteY4262" fmla="*/ 3766854 h 12191991"/>
              <a:gd name="connsiteX4263" fmla="*/ 1533099 w 6858000"/>
              <a:gd name="connsiteY4263" fmla="*/ 3766854 h 12191991"/>
              <a:gd name="connsiteX4264" fmla="*/ 1533099 w 6858000"/>
              <a:gd name="connsiteY4264" fmla="*/ 4202192 h 12191991"/>
              <a:gd name="connsiteX4265" fmla="*/ 1736448 w 6858000"/>
              <a:gd name="connsiteY4265" fmla="*/ 4202192 h 12191991"/>
              <a:gd name="connsiteX4266" fmla="*/ 1736448 w 6858000"/>
              <a:gd name="connsiteY4266" fmla="*/ 4002523 h 12191991"/>
              <a:gd name="connsiteX4267" fmla="*/ 1533099 w 6858000"/>
              <a:gd name="connsiteY4267" fmla="*/ 4002523 h 12191991"/>
              <a:gd name="connsiteX4268" fmla="*/ 1533099 w 6858000"/>
              <a:gd name="connsiteY4268" fmla="*/ 4437861 h 12191991"/>
              <a:gd name="connsiteX4269" fmla="*/ 1736448 w 6858000"/>
              <a:gd name="connsiteY4269" fmla="*/ 4437861 h 12191991"/>
              <a:gd name="connsiteX4270" fmla="*/ 1736448 w 6858000"/>
              <a:gd name="connsiteY4270" fmla="*/ 4238192 h 12191991"/>
              <a:gd name="connsiteX4271" fmla="*/ 1533099 w 6858000"/>
              <a:gd name="connsiteY4271" fmla="*/ 4238192 h 12191991"/>
              <a:gd name="connsiteX4272" fmla="*/ 1533099 w 6858000"/>
              <a:gd name="connsiteY4272" fmla="*/ 4673530 h 12191991"/>
              <a:gd name="connsiteX4273" fmla="*/ 1736448 w 6858000"/>
              <a:gd name="connsiteY4273" fmla="*/ 4673530 h 12191991"/>
              <a:gd name="connsiteX4274" fmla="*/ 1736448 w 6858000"/>
              <a:gd name="connsiteY4274" fmla="*/ 4473861 h 12191991"/>
              <a:gd name="connsiteX4275" fmla="*/ 1533099 w 6858000"/>
              <a:gd name="connsiteY4275" fmla="*/ 4473861 h 12191991"/>
              <a:gd name="connsiteX4276" fmla="*/ 1533099 w 6858000"/>
              <a:gd name="connsiteY4276" fmla="*/ 4909199 h 12191991"/>
              <a:gd name="connsiteX4277" fmla="*/ 1736448 w 6858000"/>
              <a:gd name="connsiteY4277" fmla="*/ 4909199 h 12191991"/>
              <a:gd name="connsiteX4278" fmla="*/ 1736448 w 6858000"/>
              <a:gd name="connsiteY4278" fmla="*/ 4709530 h 12191991"/>
              <a:gd name="connsiteX4279" fmla="*/ 1533099 w 6858000"/>
              <a:gd name="connsiteY4279" fmla="*/ 4709530 h 12191991"/>
              <a:gd name="connsiteX4280" fmla="*/ 1533099 w 6858000"/>
              <a:gd name="connsiteY4280" fmla="*/ 5144868 h 12191991"/>
              <a:gd name="connsiteX4281" fmla="*/ 1736448 w 6858000"/>
              <a:gd name="connsiteY4281" fmla="*/ 5144868 h 12191991"/>
              <a:gd name="connsiteX4282" fmla="*/ 1736448 w 6858000"/>
              <a:gd name="connsiteY4282" fmla="*/ 4945199 h 12191991"/>
              <a:gd name="connsiteX4283" fmla="*/ 1533099 w 6858000"/>
              <a:gd name="connsiteY4283" fmla="*/ 4945199 h 12191991"/>
              <a:gd name="connsiteX4284" fmla="*/ 1533099 w 6858000"/>
              <a:gd name="connsiteY4284" fmla="*/ 5380537 h 12191991"/>
              <a:gd name="connsiteX4285" fmla="*/ 1736448 w 6858000"/>
              <a:gd name="connsiteY4285" fmla="*/ 5380537 h 12191991"/>
              <a:gd name="connsiteX4286" fmla="*/ 1736448 w 6858000"/>
              <a:gd name="connsiteY4286" fmla="*/ 5180868 h 12191991"/>
              <a:gd name="connsiteX4287" fmla="*/ 1533099 w 6858000"/>
              <a:gd name="connsiteY4287" fmla="*/ 5180868 h 12191991"/>
              <a:gd name="connsiteX4288" fmla="*/ 1533099 w 6858000"/>
              <a:gd name="connsiteY4288" fmla="*/ 5616206 h 12191991"/>
              <a:gd name="connsiteX4289" fmla="*/ 1736448 w 6858000"/>
              <a:gd name="connsiteY4289" fmla="*/ 5616206 h 12191991"/>
              <a:gd name="connsiteX4290" fmla="*/ 1736448 w 6858000"/>
              <a:gd name="connsiteY4290" fmla="*/ 5416537 h 12191991"/>
              <a:gd name="connsiteX4291" fmla="*/ 1533099 w 6858000"/>
              <a:gd name="connsiteY4291" fmla="*/ 5416537 h 12191991"/>
              <a:gd name="connsiteX4292" fmla="*/ 1533099 w 6858000"/>
              <a:gd name="connsiteY4292" fmla="*/ 5851875 h 12191991"/>
              <a:gd name="connsiteX4293" fmla="*/ 1736448 w 6858000"/>
              <a:gd name="connsiteY4293" fmla="*/ 5851875 h 12191991"/>
              <a:gd name="connsiteX4294" fmla="*/ 1736448 w 6858000"/>
              <a:gd name="connsiteY4294" fmla="*/ 5652206 h 12191991"/>
              <a:gd name="connsiteX4295" fmla="*/ 1533099 w 6858000"/>
              <a:gd name="connsiteY4295" fmla="*/ 5652206 h 12191991"/>
              <a:gd name="connsiteX4296" fmla="*/ 1533099 w 6858000"/>
              <a:gd name="connsiteY4296" fmla="*/ 6087544 h 12191991"/>
              <a:gd name="connsiteX4297" fmla="*/ 1736448 w 6858000"/>
              <a:gd name="connsiteY4297" fmla="*/ 6087544 h 12191991"/>
              <a:gd name="connsiteX4298" fmla="*/ 1736448 w 6858000"/>
              <a:gd name="connsiteY4298" fmla="*/ 5887875 h 12191991"/>
              <a:gd name="connsiteX4299" fmla="*/ 1533099 w 6858000"/>
              <a:gd name="connsiteY4299" fmla="*/ 5887875 h 12191991"/>
              <a:gd name="connsiteX4300" fmla="*/ 1533099 w 6858000"/>
              <a:gd name="connsiteY4300" fmla="*/ 6323213 h 12191991"/>
              <a:gd name="connsiteX4301" fmla="*/ 1736448 w 6858000"/>
              <a:gd name="connsiteY4301" fmla="*/ 6323213 h 12191991"/>
              <a:gd name="connsiteX4302" fmla="*/ 1736448 w 6858000"/>
              <a:gd name="connsiteY4302" fmla="*/ 6123544 h 12191991"/>
              <a:gd name="connsiteX4303" fmla="*/ 1533099 w 6858000"/>
              <a:gd name="connsiteY4303" fmla="*/ 6123544 h 12191991"/>
              <a:gd name="connsiteX4304" fmla="*/ 1533099 w 6858000"/>
              <a:gd name="connsiteY4304" fmla="*/ 6558880 h 12191991"/>
              <a:gd name="connsiteX4305" fmla="*/ 1736448 w 6858000"/>
              <a:gd name="connsiteY4305" fmla="*/ 6558880 h 12191991"/>
              <a:gd name="connsiteX4306" fmla="*/ 1736448 w 6858000"/>
              <a:gd name="connsiteY4306" fmla="*/ 6359212 h 12191991"/>
              <a:gd name="connsiteX4307" fmla="*/ 1533099 w 6858000"/>
              <a:gd name="connsiteY4307" fmla="*/ 6359212 h 12191991"/>
              <a:gd name="connsiteX4308" fmla="*/ 1533099 w 6858000"/>
              <a:gd name="connsiteY4308" fmla="*/ 6794548 h 12191991"/>
              <a:gd name="connsiteX4309" fmla="*/ 1736448 w 6858000"/>
              <a:gd name="connsiteY4309" fmla="*/ 6794548 h 12191991"/>
              <a:gd name="connsiteX4310" fmla="*/ 1736448 w 6858000"/>
              <a:gd name="connsiteY4310" fmla="*/ 6594880 h 12191991"/>
              <a:gd name="connsiteX4311" fmla="*/ 1533099 w 6858000"/>
              <a:gd name="connsiteY4311" fmla="*/ 6594880 h 12191991"/>
              <a:gd name="connsiteX4312" fmla="*/ 1533099 w 6858000"/>
              <a:gd name="connsiteY4312" fmla="*/ 7030218 h 12191991"/>
              <a:gd name="connsiteX4313" fmla="*/ 1736448 w 6858000"/>
              <a:gd name="connsiteY4313" fmla="*/ 7030218 h 12191991"/>
              <a:gd name="connsiteX4314" fmla="*/ 1736448 w 6858000"/>
              <a:gd name="connsiteY4314" fmla="*/ 6830548 h 12191991"/>
              <a:gd name="connsiteX4315" fmla="*/ 1533099 w 6858000"/>
              <a:gd name="connsiteY4315" fmla="*/ 6830548 h 12191991"/>
              <a:gd name="connsiteX4316" fmla="*/ 1533099 w 6858000"/>
              <a:gd name="connsiteY4316" fmla="*/ 7265887 h 12191991"/>
              <a:gd name="connsiteX4317" fmla="*/ 1736448 w 6858000"/>
              <a:gd name="connsiteY4317" fmla="*/ 7265887 h 12191991"/>
              <a:gd name="connsiteX4318" fmla="*/ 1736448 w 6858000"/>
              <a:gd name="connsiteY4318" fmla="*/ 7066216 h 12191991"/>
              <a:gd name="connsiteX4319" fmla="*/ 1533099 w 6858000"/>
              <a:gd name="connsiteY4319" fmla="*/ 7066216 h 12191991"/>
              <a:gd name="connsiteX4320" fmla="*/ 1533099 w 6858000"/>
              <a:gd name="connsiteY4320" fmla="*/ 7501556 h 12191991"/>
              <a:gd name="connsiteX4321" fmla="*/ 1736448 w 6858000"/>
              <a:gd name="connsiteY4321" fmla="*/ 7501556 h 12191991"/>
              <a:gd name="connsiteX4322" fmla="*/ 1736448 w 6858000"/>
              <a:gd name="connsiteY4322" fmla="*/ 7301889 h 12191991"/>
              <a:gd name="connsiteX4323" fmla="*/ 1533099 w 6858000"/>
              <a:gd name="connsiteY4323" fmla="*/ 7301889 h 12191991"/>
              <a:gd name="connsiteX4324" fmla="*/ 1533099 w 6858000"/>
              <a:gd name="connsiteY4324" fmla="*/ 7737224 h 12191991"/>
              <a:gd name="connsiteX4325" fmla="*/ 1736448 w 6858000"/>
              <a:gd name="connsiteY4325" fmla="*/ 7737224 h 12191991"/>
              <a:gd name="connsiteX4326" fmla="*/ 1736448 w 6858000"/>
              <a:gd name="connsiteY4326" fmla="*/ 7537556 h 12191991"/>
              <a:gd name="connsiteX4327" fmla="*/ 1533099 w 6858000"/>
              <a:gd name="connsiteY4327" fmla="*/ 7537556 h 12191991"/>
              <a:gd name="connsiteX4328" fmla="*/ 1533099 w 6858000"/>
              <a:gd name="connsiteY4328" fmla="*/ 7972894 h 12191991"/>
              <a:gd name="connsiteX4329" fmla="*/ 1736448 w 6858000"/>
              <a:gd name="connsiteY4329" fmla="*/ 7972894 h 12191991"/>
              <a:gd name="connsiteX4330" fmla="*/ 1736448 w 6858000"/>
              <a:gd name="connsiteY4330" fmla="*/ 7773226 h 12191991"/>
              <a:gd name="connsiteX4331" fmla="*/ 1533099 w 6858000"/>
              <a:gd name="connsiteY4331" fmla="*/ 7773226 h 12191991"/>
              <a:gd name="connsiteX4332" fmla="*/ 1533099 w 6858000"/>
              <a:gd name="connsiteY4332" fmla="*/ 8208560 h 12191991"/>
              <a:gd name="connsiteX4333" fmla="*/ 1736448 w 6858000"/>
              <a:gd name="connsiteY4333" fmla="*/ 8208560 h 12191991"/>
              <a:gd name="connsiteX4334" fmla="*/ 1736448 w 6858000"/>
              <a:gd name="connsiteY4334" fmla="*/ 8008890 h 12191991"/>
              <a:gd name="connsiteX4335" fmla="*/ 1533099 w 6858000"/>
              <a:gd name="connsiteY4335" fmla="*/ 8008890 h 12191991"/>
              <a:gd name="connsiteX4336" fmla="*/ 1533099 w 6858000"/>
              <a:gd name="connsiteY4336" fmla="*/ 8444229 h 12191991"/>
              <a:gd name="connsiteX4337" fmla="*/ 1736448 w 6858000"/>
              <a:gd name="connsiteY4337" fmla="*/ 8444229 h 12191991"/>
              <a:gd name="connsiteX4338" fmla="*/ 1736448 w 6858000"/>
              <a:gd name="connsiteY4338" fmla="*/ 8244560 h 12191991"/>
              <a:gd name="connsiteX4339" fmla="*/ 1533099 w 6858000"/>
              <a:gd name="connsiteY4339" fmla="*/ 8244560 h 12191991"/>
              <a:gd name="connsiteX4340" fmla="*/ 1533099 w 6858000"/>
              <a:gd name="connsiteY4340" fmla="*/ 8679895 h 12191991"/>
              <a:gd name="connsiteX4341" fmla="*/ 1736448 w 6858000"/>
              <a:gd name="connsiteY4341" fmla="*/ 8679895 h 12191991"/>
              <a:gd name="connsiteX4342" fmla="*/ 1736448 w 6858000"/>
              <a:gd name="connsiteY4342" fmla="*/ 8480228 h 12191991"/>
              <a:gd name="connsiteX4343" fmla="*/ 1533099 w 6858000"/>
              <a:gd name="connsiteY4343" fmla="*/ 8480228 h 12191991"/>
              <a:gd name="connsiteX4344" fmla="*/ 1533099 w 6858000"/>
              <a:gd name="connsiteY4344" fmla="*/ 8915565 h 12191991"/>
              <a:gd name="connsiteX4345" fmla="*/ 1736448 w 6858000"/>
              <a:gd name="connsiteY4345" fmla="*/ 8915565 h 12191991"/>
              <a:gd name="connsiteX4346" fmla="*/ 1736448 w 6858000"/>
              <a:gd name="connsiteY4346" fmla="*/ 8715895 h 12191991"/>
              <a:gd name="connsiteX4347" fmla="*/ 1533099 w 6858000"/>
              <a:gd name="connsiteY4347" fmla="*/ 8715895 h 12191991"/>
              <a:gd name="connsiteX4348" fmla="*/ 1533099 w 6858000"/>
              <a:gd name="connsiteY4348" fmla="*/ 9151235 h 12191991"/>
              <a:gd name="connsiteX4349" fmla="*/ 1736448 w 6858000"/>
              <a:gd name="connsiteY4349" fmla="*/ 9151235 h 12191991"/>
              <a:gd name="connsiteX4350" fmla="*/ 1736448 w 6858000"/>
              <a:gd name="connsiteY4350" fmla="*/ 8951565 h 12191991"/>
              <a:gd name="connsiteX4351" fmla="*/ 1533099 w 6858000"/>
              <a:gd name="connsiteY4351" fmla="*/ 8951565 h 12191991"/>
              <a:gd name="connsiteX4352" fmla="*/ 1533099 w 6858000"/>
              <a:gd name="connsiteY4352" fmla="*/ 9386903 h 12191991"/>
              <a:gd name="connsiteX4353" fmla="*/ 1736448 w 6858000"/>
              <a:gd name="connsiteY4353" fmla="*/ 9386903 h 12191991"/>
              <a:gd name="connsiteX4354" fmla="*/ 1736448 w 6858000"/>
              <a:gd name="connsiteY4354" fmla="*/ 9187234 h 12191991"/>
              <a:gd name="connsiteX4355" fmla="*/ 1533099 w 6858000"/>
              <a:gd name="connsiteY4355" fmla="*/ 9187234 h 12191991"/>
              <a:gd name="connsiteX4356" fmla="*/ 1533099 w 6858000"/>
              <a:gd name="connsiteY4356" fmla="*/ 9622571 h 12191991"/>
              <a:gd name="connsiteX4357" fmla="*/ 1736448 w 6858000"/>
              <a:gd name="connsiteY4357" fmla="*/ 9622571 h 12191991"/>
              <a:gd name="connsiteX4358" fmla="*/ 1736448 w 6858000"/>
              <a:gd name="connsiteY4358" fmla="*/ 9422903 h 12191991"/>
              <a:gd name="connsiteX4359" fmla="*/ 1533099 w 6858000"/>
              <a:gd name="connsiteY4359" fmla="*/ 9422903 h 12191991"/>
              <a:gd name="connsiteX4360" fmla="*/ 1533099 w 6858000"/>
              <a:gd name="connsiteY4360" fmla="*/ 9858240 h 12191991"/>
              <a:gd name="connsiteX4361" fmla="*/ 1736448 w 6858000"/>
              <a:gd name="connsiteY4361" fmla="*/ 9858240 h 12191991"/>
              <a:gd name="connsiteX4362" fmla="*/ 1736448 w 6858000"/>
              <a:gd name="connsiteY4362" fmla="*/ 9658571 h 12191991"/>
              <a:gd name="connsiteX4363" fmla="*/ 1533099 w 6858000"/>
              <a:gd name="connsiteY4363" fmla="*/ 9658571 h 12191991"/>
              <a:gd name="connsiteX4364" fmla="*/ 1533099 w 6858000"/>
              <a:gd name="connsiteY4364" fmla="*/ 10093908 h 12191991"/>
              <a:gd name="connsiteX4365" fmla="*/ 1736448 w 6858000"/>
              <a:gd name="connsiteY4365" fmla="*/ 10093908 h 12191991"/>
              <a:gd name="connsiteX4366" fmla="*/ 1736448 w 6858000"/>
              <a:gd name="connsiteY4366" fmla="*/ 9894240 h 12191991"/>
              <a:gd name="connsiteX4367" fmla="*/ 1533099 w 6858000"/>
              <a:gd name="connsiteY4367" fmla="*/ 9894240 h 12191991"/>
              <a:gd name="connsiteX4368" fmla="*/ 1533099 w 6858000"/>
              <a:gd name="connsiteY4368" fmla="*/ 10329579 h 12191991"/>
              <a:gd name="connsiteX4369" fmla="*/ 1736448 w 6858000"/>
              <a:gd name="connsiteY4369" fmla="*/ 10329579 h 12191991"/>
              <a:gd name="connsiteX4370" fmla="*/ 1736448 w 6858000"/>
              <a:gd name="connsiteY4370" fmla="*/ 10129911 h 12191991"/>
              <a:gd name="connsiteX4371" fmla="*/ 1533099 w 6858000"/>
              <a:gd name="connsiteY4371" fmla="*/ 10129911 h 12191991"/>
              <a:gd name="connsiteX4372" fmla="*/ 1533099 w 6858000"/>
              <a:gd name="connsiteY4372" fmla="*/ 10565248 h 12191991"/>
              <a:gd name="connsiteX4373" fmla="*/ 1736448 w 6858000"/>
              <a:gd name="connsiteY4373" fmla="*/ 10565248 h 12191991"/>
              <a:gd name="connsiteX4374" fmla="*/ 1736448 w 6858000"/>
              <a:gd name="connsiteY4374" fmla="*/ 10365579 h 12191991"/>
              <a:gd name="connsiteX4375" fmla="*/ 1533099 w 6858000"/>
              <a:gd name="connsiteY4375" fmla="*/ 10365579 h 12191991"/>
              <a:gd name="connsiteX4376" fmla="*/ 1533099 w 6858000"/>
              <a:gd name="connsiteY4376" fmla="*/ 10800917 h 12191991"/>
              <a:gd name="connsiteX4377" fmla="*/ 1736448 w 6858000"/>
              <a:gd name="connsiteY4377" fmla="*/ 10800917 h 12191991"/>
              <a:gd name="connsiteX4378" fmla="*/ 1736448 w 6858000"/>
              <a:gd name="connsiteY4378" fmla="*/ 10601248 h 12191991"/>
              <a:gd name="connsiteX4379" fmla="*/ 1533099 w 6858000"/>
              <a:gd name="connsiteY4379" fmla="*/ 10601248 h 12191991"/>
              <a:gd name="connsiteX4380" fmla="*/ 1533099 w 6858000"/>
              <a:gd name="connsiteY4380" fmla="*/ 11036585 h 12191991"/>
              <a:gd name="connsiteX4381" fmla="*/ 1736448 w 6858000"/>
              <a:gd name="connsiteY4381" fmla="*/ 11036585 h 12191991"/>
              <a:gd name="connsiteX4382" fmla="*/ 1736448 w 6858000"/>
              <a:gd name="connsiteY4382" fmla="*/ 10836917 h 12191991"/>
              <a:gd name="connsiteX4383" fmla="*/ 1533099 w 6858000"/>
              <a:gd name="connsiteY4383" fmla="*/ 10836917 h 12191991"/>
              <a:gd name="connsiteX4384" fmla="*/ 1533099 w 6858000"/>
              <a:gd name="connsiteY4384" fmla="*/ 11272254 h 12191991"/>
              <a:gd name="connsiteX4385" fmla="*/ 1736448 w 6858000"/>
              <a:gd name="connsiteY4385" fmla="*/ 11272254 h 12191991"/>
              <a:gd name="connsiteX4386" fmla="*/ 1736448 w 6858000"/>
              <a:gd name="connsiteY4386" fmla="*/ 11072585 h 12191991"/>
              <a:gd name="connsiteX4387" fmla="*/ 1533099 w 6858000"/>
              <a:gd name="connsiteY4387" fmla="*/ 11072585 h 12191991"/>
              <a:gd name="connsiteX4388" fmla="*/ 1533099 w 6858000"/>
              <a:gd name="connsiteY4388" fmla="*/ 11507923 h 12191991"/>
              <a:gd name="connsiteX4389" fmla="*/ 1736448 w 6858000"/>
              <a:gd name="connsiteY4389" fmla="*/ 11507923 h 12191991"/>
              <a:gd name="connsiteX4390" fmla="*/ 1736448 w 6858000"/>
              <a:gd name="connsiteY4390" fmla="*/ 11308254 h 12191991"/>
              <a:gd name="connsiteX4391" fmla="*/ 1533099 w 6858000"/>
              <a:gd name="connsiteY4391" fmla="*/ 11308254 h 12191991"/>
              <a:gd name="connsiteX4392" fmla="*/ 1533099 w 6858000"/>
              <a:gd name="connsiteY4392" fmla="*/ 11743591 h 12191991"/>
              <a:gd name="connsiteX4393" fmla="*/ 1736448 w 6858000"/>
              <a:gd name="connsiteY4393" fmla="*/ 11743591 h 12191991"/>
              <a:gd name="connsiteX4394" fmla="*/ 1736448 w 6858000"/>
              <a:gd name="connsiteY4394" fmla="*/ 11543923 h 12191991"/>
              <a:gd name="connsiteX4395" fmla="*/ 1533099 w 6858000"/>
              <a:gd name="connsiteY4395" fmla="*/ 11543923 h 12191991"/>
              <a:gd name="connsiteX4396" fmla="*/ 1533099 w 6858000"/>
              <a:gd name="connsiteY4396" fmla="*/ 11979260 h 12191991"/>
              <a:gd name="connsiteX4397" fmla="*/ 1736448 w 6858000"/>
              <a:gd name="connsiteY4397" fmla="*/ 11979260 h 12191991"/>
              <a:gd name="connsiteX4398" fmla="*/ 1736448 w 6858000"/>
              <a:gd name="connsiteY4398" fmla="*/ 11779591 h 12191991"/>
              <a:gd name="connsiteX4399" fmla="*/ 1533099 w 6858000"/>
              <a:gd name="connsiteY4399" fmla="*/ 11779591 h 12191991"/>
              <a:gd name="connsiteX4400" fmla="*/ 1293750 w 6858000"/>
              <a:gd name="connsiteY4400" fmla="*/ 431488 h 12191991"/>
              <a:gd name="connsiteX4401" fmla="*/ 1497098 w 6858000"/>
              <a:gd name="connsiteY4401" fmla="*/ 431488 h 12191991"/>
              <a:gd name="connsiteX4402" fmla="*/ 1497098 w 6858000"/>
              <a:gd name="connsiteY4402" fmla="*/ 231816 h 12191991"/>
              <a:gd name="connsiteX4403" fmla="*/ 1293750 w 6858000"/>
              <a:gd name="connsiteY4403" fmla="*/ 231816 h 12191991"/>
              <a:gd name="connsiteX4404" fmla="*/ 1293750 w 6858000"/>
              <a:gd name="connsiteY4404" fmla="*/ 667157 h 12191991"/>
              <a:gd name="connsiteX4405" fmla="*/ 1497098 w 6858000"/>
              <a:gd name="connsiteY4405" fmla="*/ 667157 h 12191991"/>
              <a:gd name="connsiteX4406" fmla="*/ 1497098 w 6858000"/>
              <a:gd name="connsiteY4406" fmla="*/ 467488 h 12191991"/>
              <a:gd name="connsiteX4407" fmla="*/ 1293750 w 6858000"/>
              <a:gd name="connsiteY4407" fmla="*/ 467488 h 12191991"/>
              <a:gd name="connsiteX4408" fmla="*/ 1293750 w 6858000"/>
              <a:gd name="connsiteY4408" fmla="*/ 902826 h 12191991"/>
              <a:gd name="connsiteX4409" fmla="*/ 1497098 w 6858000"/>
              <a:gd name="connsiteY4409" fmla="*/ 902826 h 12191991"/>
              <a:gd name="connsiteX4410" fmla="*/ 1497098 w 6858000"/>
              <a:gd name="connsiteY4410" fmla="*/ 703157 h 12191991"/>
              <a:gd name="connsiteX4411" fmla="*/ 1293750 w 6858000"/>
              <a:gd name="connsiteY4411" fmla="*/ 703157 h 12191991"/>
              <a:gd name="connsiteX4412" fmla="*/ 1293750 w 6858000"/>
              <a:gd name="connsiteY4412" fmla="*/ 1138495 h 12191991"/>
              <a:gd name="connsiteX4413" fmla="*/ 1497098 w 6858000"/>
              <a:gd name="connsiteY4413" fmla="*/ 1138495 h 12191991"/>
              <a:gd name="connsiteX4414" fmla="*/ 1497098 w 6858000"/>
              <a:gd name="connsiteY4414" fmla="*/ 938826 h 12191991"/>
              <a:gd name="connsiteX4415" fmla="*/ 1293750 w 6858000"/>
              <a:gd name="connsiteY4415" fmla="*/ 938826 h 12191991"/>
              <a:gd name="connsiteX4416" fmla="*/ 1293750 w 6858000"/>
              <a:gd name="connsiteY4416" fmla="*/ 1374164 h 12191991"/>
              <a:gd name="connsiteX4417" fmla="*/ 1497098 w 6858000"/>
              <a:gd name="connsiteY4417" fmla="*/ 1374164 h 12191991"/>
              <a:gd name="connsiteX4418" fmla="*/ 1497098 w 6858000"/>
              <a:gd name="connsiteY4418" fmla="*/ 1174495 h 12191991"/>
              <a:gd name="connsiteX4419" fmla="*/ 1293750 w 6858000"/>
              <a:gd name="connsiteY4419" fmla="*/ 1174495 h 12191991"/>
              <a:gd name="connsiteX4420" fmla="*/ 1293750 w 6858000"/>
              <a:gd name="connsiteY4420" fmla="*/ 1609833 h 12191991"/>
              <a:gd name="connsiteX4421" fmla="*/ 1497098 w 6858000"/>
              <a:gd name="connsiteY4421" fmla="*/ 1609833 h 12191991"/>
              <a:gd name="connsiteX4422" fmla="*/ 1497098 w 6858000"/>
              <a:gd name="connsiteY4422" fmla="*/ 1410164 h 12191991"/>
              <a:gd name="connsiteX4423" fmla="*/ 1293750 w 6858000"/>
              <a:gd name="connsiteY4423" fmla="*/ 1410164 h 12191991"/>
              <a:gd name="connsiteX4424" fmla="*/ 1293750 w 6858000"/>
              <a:gd name="connsiteY4424" fmla="*/ 1845502 h 12191991"/>
              <a:gd name="connsiteX4425" fmla="*/ 1497098 w 6858000"/>
              <a:gd name="connsiteY4425" fmla="*/ 1845502 h 12191991"/>
              <a:gd name="connsiteX4426" fmla="*/ 1497098 w 6858000"/>
              <a:gd name="connsiteY4426" fmla="*/ 1645833 h 12191991"/>
              <a:gd name="connsiteX4427" fmla="*/ 1293750 w 6858000"/>
              <a:gd name="connsiteY4427" fmla="*/ 1645833 h 12191991"/>
              <a:gd name="connsiteX4428" fmla="*/ 1293750 w 6858000"/>
              <a:gd name="connsiteY4428" fmla="*/ 2081171 h 12191991"/>
              <a:gd name="connsiteX4429" fmla="*/ 1497098 w 6858000"/>
              <a:gd name="connsiteY4429" fmla="*/ 2081171 h 12191991"/>
              <a:gd name="connsiteX4430" fmla="*/ 1497098 w 6858000"/>
              <a:gd name="connsiteY4430" fmla="*/ 1881502 h 12191991"/>
              <a:gd name="connsiteX4431" fmla="*/ 1293750 w 6858000"/>
              <a:gd name="connsiteY4431" fmla="*/ 1881502 h 12191991"/>
              <a:gd name="connsiteX4432" fmla="*/ 1293750 w 6858000"/>
              <a:gd name="connsiteY4432" fmla="*/ 2316840 h 12191991"/>
              <a:gd name="connsiteX4433" fmla="*/ 1497098 w 6858000"/>
              <a:gd name="connsiteY4433" fmla="*/ 2316840 h 12191991"/>
              <a:gd name="connsiteX4434" fmla="*/ 1497098 w 6858000"/>
              <a:gd name="connsiteY4434" fmla="*/ 2117171 h 12191991"/>
              <a:gd name="connsiteX4435" fmla="*/ 1293750 w 6858000"/>
              <a:gd name="connsiteY4435" fmla="*/ 2117171 h 12191991"/>
              <a:gd name="connsiteX4436" fmla="*/ 1293750 w 6858000"/>
              <a:gd name="connsiteY4436" fmla="*/ 2552509 h 12191991"/>
              <a:gd name="connsiteX4437" fmla="*/ 1497098 w 6858000"/>
              <a:gd name="connsiteY4437" fmla="*/ 2552509 h 12191991"/>
              <a:gd name="connsiteX4438" fmla="*/ 1497098 w 6858000"/>
              <a:gd name="connsiteY4438" fmla="*/ 2352840 h 12191991"/>
              <a:gd name="connsiteX4439" fmla="*/ 1293750 w 6858000"/>
              <a:gd name="connsiteY4439" fmla="*/ 2352840 h 12191991"/>
              <a:gd name="connsiteX4440" fmla="*/ 1293750 w 6858000"/>
              <a:gd name="connsiteY4440" fmla="*/ 2788178 h 12191991"/>
              <a:gd name="connsiteX4441" fmla="*/ 1497098 w 6858000"/>
              <a:gd name="connsiteY4441" fmla="*/ 2788178 h 12191991"/>
              <a:gd name="connsiteX4442" fmla="*/ 1497098 w 6858000"/>
              <a:gd name="connsiteY4442" fmla="*/ 2588509 h 12191991"/>
              <a:gd name="connsiteX4443" fmla="*/ 1293750 w 6858000"/>
              <a:gd name="connsiteY4443" fmla="*/ 2588509 h 12191991"/>
              <a:gd name="connsiteX4444" fmla="*/ 1293750 w 6858000"/>
              <a:gd name="connsiteY4444" fmla="*/ 3023847 h 12191991"/>
              <a:gd name="connsiteX4445" fmla="*/ 1497098 w 6858000"/>
              <a:gd name="connsiteY4445" fmla="*/ 3023847 h 12191991"/>
              <a:gd name="connsiteX4446" fmla="*/ 1497098 w 6858000"/>
              <a:gd name="connsiteY4446" fmla="*/ 2824178 h 12191991"/>
              <a:gd name="connsiteX4447" fmla="*/ 1293750 w 6858000"/>
              <a:gd name="connsiteY4447" fmla="*/ 2824178 h 12191991"/>
              <a:gd name="connsiteX4448" fmla="*/ 1293750 w 6858000"/>
              <a:gd name="connsiteY4448" fmla="*/ 3259516 h 12191991"/>
              <a:gd name="connsiteX4449" fmla="*/ 1497098 w 6858000"/>
              <a:gd name="connsiteY4449" fmla="*/ 3259516 h 12191991"/>
              <a:gd name="connsiteX4450" fmla="*/ 1497098 w 6858000"/>
              <a:gd name="connsiteY4450" fmla="*/ 3059847 h 12191991"/>
              <a:gd name="connsiteX4451" fmla="*/ 1293750 w 6858000"/>
              <a:gd name="connsiteY4451" fmla="*/ 3059847 h 12191991"/>
              <a:gd name="connsiteX4452" fmla="*/ 1293750 w 6858000"/>
              <a:gd name="connsiteY4452" fmla="*/ 3495185 h 12191991"/>
              <a:gd name="connsiteX4453" fmla="*/ 1497098 w 6858000"/>
              <a:gd name="connsiteY4453" fmla="*/ 3495185 h 12191991"/>
              <a:gd name="connsiteX4454" fmla="*/ 1497098 w 6858000"/>
              <a:gd name="connsiteY4454" fmla="*/ 3295516 h 12191991"/>
              <a:gd name="connsiteX4455" fmla="*/ 1293750 w 6858000"/>
              <a:gd name="connsiteY4455" fmla="*/ 3295516 h 12191991"/>
              <a:gd name="connsiteX4456" fmla="*/ 1293750 w 6858000"/>
              <a:gd name="connsiteY4456" fmla="*/ 3730854 h 12191991"/>
              <a:gd name="connsiteX4457" fmla="*/ 1497098 w 6858000"/>
              <a:gd name="connsiteY4457" fmla="*/ 3730854 h 12191991"/>
              <a:gd name="connsiteX4458" fmla="*/ 1497098 w 6858000"/>
              <a:gd name="connsiteY4458" fmla="*/ 3531185 h 12191991"/>
              <a:gd name="connsiteX4459" fmla="*/ 1293750 w 6858000"/>
              <a:gd name="connsiteY4459" fmla="*/ 3531185 h 12191991"/>
              <a:gd name="connsiteX4460" fmla="*/ 1293750 w 6858000"/>
              <a:gd name="connsiteY4460" fmla="*/ 3966523 h 12191991"/>
              <a:gd name="connsiteX4461" fmla="*/ 1497098 w 6858000"/>
              <a:gd name="connsiteY4461" fmla="*/ 3966523 h 12191991"/>
              <a:gd name="connsiteX4462" fmla="*/ 1497098 w 6858000"/>
              <a:gd name="connsiteY4462" fmla="*/ 3766854 h 12191991"/>
              <a:gd name="connsiteX4463" fmla="*/ 1293750 w 6858000"/>
              <a:gd name="connsiteY4463" fmla="*/ 3766854 h 12191991"/>
              <a:gd name="connsiteX4464" fmla="*/ 1293750 w 6858000"/>
              <a:gd name="connsiteY4464" fmla="*/ 4202192 h 12191991"/>
              <a:gd name="connsiteX4465" fmla="*/ 1497098 w 6858000"/>
              <a:gd name="connsiteY4465" fmla="*/ 4202192 h 12191991"/>
              <a:gd name="connsiteX4466" fmla="*/ 1497098 w 6858000"/>
              <a:gd name="connsiteY4466" fmla="*/ 4002523 h 12191991"/>
              <a:gd name="connsiteX4467" fmla="*/ 1293750 w 6858000"/>
              <a:gd name="connsiteY4467" fmla="*/ 4002523 h 12191991"/>
              <a:gd name="connsiteX4468" fmla="*/ 1293750 w 6858000"/>
              <a:gd name="connsiteY4468" fmla="*/ 4437861 h 12191991"/>
              <a:gd name="connsiteX4469" fmla="*/ 1497098 w 6858000"/>
              <a:gd name="connsiteY4469" fmla="*/ 4437861 h 12191991"/>
              <a:gd name="connsiteX4470" fmla="*/ 1497098 w 6858000"/>
              <a:gd name="connsiteY4470" fmla="*/ 4238192 h 12191991"/>
              <a:gd name="connsiteX4471" fmla="*/ 1293750 w 6858000"/>
              <a:gd name="connsiteY4471" fmla="*/ 4238192 h 12191991"/>
              <a:gd name="connsiteX4472" fmla="*/ 1293750 w 6858000"/>
              <a:gd name="connsiteY4472" fmla="*/ 4673530 h 12191991"/>
              <a:gd name="connsiteX4473" fmla="*/ 1497098 w 6858000"/>
              <a:gd name="connsiteY4473" fmla="*/ 4673530 h 12191991"/>
              <a:gd name="connsiteX4474" fmla="*/ 1497098 w 6858000"/>
              <a:gd name="connsiteY4474" fmla="*/ 4473861 h 12191991"/>
              <a:gd name="connsiteX4475" fmla="*/ 1293750 w 6858000"/>
              <a:gd name="connsiteY4475" fmla="*/ 4473861 h 12191991"/>
              <a:gd name="connsiteX4476" fmla="*/ 1293750 w 6858000"/>
              <a:gd name="connsiteY4476" fmla="*/ 4909199 h 12191991"/>
              <a:gd name="connsiteX4477" fmla="*/ 1497098 w 6858000"/>
              <a:gd name="connsiteY4477" fmla="*/ 4909199 h 12191991"/>
              <a:gd name="connsiteX4478" fmla="*/ 1497098 w 6858000"/>
              <a:gd name="connsiteY4478" fmla="*/ 4709530 h 12191991"/>
              <a:gd name="connsiteX4479" fmla="*/ 1293750 w 6858000"/>
              <a:gd name="connsiteY4479" fmla="*/ 4709530 h 12191991"/>
              <a:gd name="connsiteX4480" fmla="*/ 1293750 w 6858000"/>
              <a:gd name="connsiteY4480" fmla="*/ 5144868 h 12191991"/>
              <a:gd name="connsiteX4481" fmla="*/ 1497098 w 6858000"/>
              <a:gd name="connsiteY4481" fmla="*/ 5144868 h 12191991"/>
              <a:gd name="connsiteX4482" fmla="*/ 1497098 w 6858000"/>
              <a:gd name="connsiteY4482" fmla="*/ 4945199 h 12191991"/>
              <a:gd name="connsiteX4483" fmla="*/ 1293750 w 6858000"/>
              <a:gd name="connsiteY4483" fmla="*/ 4945199 h 12191991"/>
              <a:gd name="connsiteX4484" fmla="*/ 1293750 w 6858000"/>
              <a:gd name="connsiteY4484" fmla="*/ 5380537 h 12191991"/>
              <a:gd name="connsiteX4485" fmla="*/ 1497098 w 6858000"/>
              <a:gd name="connsiteY4485" fmla="*/ 5380537 h 12191991"/>
              <a:gd name="connsiteX4486" fmla="*/ 1497098 w 6858000"/>
              <a:gd name="connsiteY4486" fmla="*/ 5180868 h 12191991"/>
              <a:gd name="connsiteX4487" fmla="*/ 1293750 w 6858000"/>
              <a:gd name="connsiteY4487" fmla="*/ 5180868 h 12191991"/>
              <a:gd name="connsiteX4488" fmla="*/ 1293750 w 6858000"/>
              <a:gd name="connsiteY4488" fmla="*/ 5616206 h 12191991"/>
              <a:gd name="connsiteX4489" fmla="*/ 1497098 w 6858000"/>
              <a:gd name="connsiteY4489" fmla="*/ 5616206 h 12191991"/>
              <a:gd name="connsiteX4490" fmla="*/ 1497098 w 6858000"/>
              <a:gd name="connsiteY4490" fmla="*/ 5416537 h 12191991"/>
              <a:gd name="connsiteX4491" fmla="*/ 1293750 w 6858000"/>
              <a:gd name="connsiteY4491" fmla="*/ 5416537 h 12191991"/>
              <a:gd name="connsiteX4492" fmla="*/ 1293750 w 6858000"/>
              <a:gd name="connsiteY4492" fmla="*/ 5851875 h 12191991"/>
              <a:gd name="connsiteX4493" fmla="*/ 1497098 w 6858000"/>
              <a:gd name="connsiteY4493" fmla="*/ 5851875 h 12191991"/>
              <a:gd name="connsiteX4494" fmla="*/ 1497098 w 6858000"/>
              <a:gd name="connsiteY4494" fmla="*/ 5652206 h 12191991"/>
              <a:gd name="connsiteX4495" fmla="*/ 1293750 w 6858000"/>
              <a:gd name="connsiteY4495" fmla="*/ 5652206 h 12191991"/>
              <a:gd name="connsiteX4496" fmla="*/ 1293750 w 6858000"/>
              <a:gd name="connsiteY4496" fmla="*/ 6087544 h 12191991"/>
              <a:gd name="connsiteX4497" fmla="*/ 1497098 w 6858000"/>
              <a:gd name="connsiteY4497" fmla="*/ 6087544 h 12191991"/>
              <a:gd name="connsiteX4498" fmla="*/ 1497098 w 6858000"/>
              <a:gd name="connsiteY4498" fmla="*/ 5887875 h 12191991"/>
              <a:gd name="connsiteX4499" fmla="*/ 1293750 w 6858000"/>
              <a:gd name="connsiteY4499" fmla="*/ 5887875 h 12191991"/>
              <a:gd name="connsiteX4500" fmla="*/ 1293750 w 6858000"/>
              <a:gd name="connsiteY4500" fmla="*/ 6323213 h 12191991"/>
              <a:gd name="connsiteX4501" fmla="*/ 1497098 w 6858000"/>
              <a:gd name="connsiteY4501" fmla="*/ 6323213 h 12191991"/>
              <a:gd name="connsiteX4502" fmla="*/ 1497098 w 6858000"/>
              <a:gd name="connsiteY4502" fmla="*/ 6123544 h 12191991"/>
              <a:gd name="connsiteX4503" fmla="*/ 1293750 w 6858000"/>
              <a:gd name="connsiteY4503" fmla="*/ 6123544 h 12191991"/>
              <a:gd name="connsiteX4504" fmla="*/ 1293750 w 6858000"/>
              <a:gd name="connsiteY4504" fmla="*/ 6558880 h 12191991"/>
              <a:gd name="connsiteX4505" fmla="*/ 1497098 w 6858000"/>
              <a:gd name="connsiteY4505" fmla="*/ 6558880 h 12191991"/>
              <a:gd name="connsiteX4506" fmla="*/ 1497098 w 6858000"/>
              <a:gd name="connsiteY4506" fmla="*/ 6359212 h 12191991"/>
              <a:gd name="connsiteX4507" fmla="*/ 1293750 w 6858000"/>
              <a:gd name="connsiteY4507" fmla="*/ 6359212 h 12191991"/>
              <a:gd name="connsiteX4508" fmla="*/ 1293750 w 6858000"/>
              <a:gd name="connsiteY4508" fmla="*/ 6794548 h 12191991"/>
              <a:gd name="connsiteX4509" fmla="*/ 1497098 w 6858000"/>
              <a:gd name="connsiteY4509" fmla="*/ 6794548 h 12191991"/>
              <a:gd name="connsiteX4510" fmla="*/ 1497098 w 6858000"/>
              <a:gd name="connsiteY4510" fmla="*/ 6594880 h 12191991"/>
              <a:gd name="connsiteX4511" fmla="*/ 1293750 w 6858000"/>
              <a:gd name="connsiteY4511" fmla="*/ 6594880 h 12191991"/>
              <a:gd name="connsiteX4512" fmla="*/ 1293750 w 6858000"/>
              <a:gd name="connsiteY4512" fmla="*/ 7030218 h 12191991"/>
              <a:gd name="connsiteX4513" fmla="*/ 1497098 w 6858000"/>
              <a:gd name="connsiteY4513" fmla="*/ 7030218 h 12191991"/>
              <a:gd name="connsiteX4514" fmla="*/ 1497098 w 6858000"/>
              <a:gd name="connsiteY4514" fmla="*/ 6830548 h 12191991"/>
              <a:gd name="connsiteX4515" fmla="*/ 1293750 w 6858000"/>
              <a:gd name="connsiteY4515" fmla="*/ 6830548 h 12191991"/>
              <a:gd name="connsiteX4516" fmla="*/ 1293750 w 6858000"/>
              <a:gd name="connsiteY4516" fmla="*/ 7265887 h 12191991"/>
              <a:gd name="connsiteX4517" fmla="*/ 1497098 w 6858000"/>
              <a:gd name="connsiteY4517" fmla="*/ 7265887 h 12191991"/>
              <a:gd name="connsiteX4518" fmla="*/ 1497098 w 6858000"/>
              <a:gd name="connsiteY4518" fmla="*/ 7066216 h 12191991"/>
              <a:gd name="connsiteX4519" fmla="*/ 1293750 w 6858000"/>
              <a:gd name="connsiteY4519" fmla="*/ 7066216 h 12191991"/>
              <a:gd name="connsiteX4520" fmla="*/ 1293750 w 6858000"/>
              <a:gd name="connsiteY4520" fmla="*/ 7501556 h 12191991"/>
              <a:gd name="connsiteX4521" fmla="*/ 1497098 w 6858000"/>
              <a:gd name="connsiteY4521" fmla="*/ 7501556 h 12191991"/>
              <a:gd name="connsiteX4522" fmla="*/ 1497098 w 6858000"/>
              <a:gd name="connsiteY4522" fmla="*/ 7301889 h 12191991"/>
              <a:gd name="connsiteX4523" fmla="*/ 1293750 w 6858000"/>
              <a:gd name="connsiteY4523" fmla="*/ 7301889 h 12191991"/>
              <a:gd name="connsiteX4524" fmla="*/ 1293750 w 6858000"/>
              <a:gd name="connsiteY4524" fmla="*/ 7737224 h 12191991"/>
              <a:gd name="connsiteX4525" fmla="*/ 1497098 w 6858000"/>
              <a:gd name="connsiteY4525" fmla="*/ 7737224 h 12191991"/>
              <a:gd name="connsiteX4526" fmla="*/ 1497098 w 6858000"/>
              <a:gd name="connsiteY4526" fmla="*/ 7537556 h 12191991"/>
              <a:gd name="connsiteX4527" fmla="*/ 1293750 w 6858000"/>
              <a:gd name="connsiteY4527" fmla="*/ 7537556 h 12191991"/>
              <a:gd name="connsiteX4528" fmla="*/ 1293750 w 6858000"/>
              <a:gd name="connsiteY4528" fmla="*/ 7972894 h 12191991"/>
              <a:gd name="connsiteX4529" fmla="*/ 1497098 w 6858000"/>
              <a:gd name="connsiteY4529" fmla="*/ 7972894 h 12191991"/>
              <a:gd name="connsiteX4530" fmla="*/ 1497098 w 6858000"/>
              <a:gd name="connsiteY4530" fmla="*/ 7773226 h 12191991"/>
              <a:gd name="connsiteX4531" fmla="*/ 1293750 w 6858000"/>
              <a:gd name="connsiteY4531" fmla="*/ 7773226 h 12191991"/>
              <a:gd name="connsiteX4532" fmla="*/ 1293750 w 6858000"/>
              <a:gd name="connsiteY4532" fmla="*/ 8208560 h 12191991"/>
              <a:gd name="connsiteX4533" fmla="*/ 1497098 w 6858000"/>
              <a:gd name="connsiteY4533" fmla="*/ 8208560 h 12191991"/>
              <a:gd name="connsiteX4534" fmla="*/ 1497098 w 6858000"/>
              <a:gd name="connsiteY4534" fmla="*/ 8008890 h 12191991"/>
              <a:gd name="connsiteX4535" fmla="*/ 1293750 w 6858000"/>
              <a:gd name="connsiteY4535" fmla="*/ 8008890 h 12191991"/>
              <a:gd name="connsiteX4536" fmla="*/ 1293750 w 6858000"/>
              <a:gd name="connsiteY4536" fmla="*/ 8444229 h 12191991"/>
              <a:gd name="connsiteX4537" fmla="*/ 1497098 w 6858000"/>
              <a:gd name="connsiteY4537" fmla="*/ 8444229 h 12191991"/>
              <a:gd name="connsiteX4538" fmla="*/ 1497098 w 6858000"/>
              <a:gd name="connsiteY4538" fmla="*/ 8244560 h 12191991"/>
              <a:gd name="connsiteX4539" fmla="*/ 1293750 w 6858000"/>
              <a:gd name="connsiteY4539" fmla="*/ 8244560 h 12191991"/>
              <a:gd name="connsiteX4540" fmla="*/ 1293750 w 6858000"/>
              <a:gd name="connsiteY4540" fmla="*/ 8679895 h 12191991"/>
              <a:gd name="connsiteX4541" fmla="*/ 1497098 w 6858000"/>
              <a:gd name="connsiteY4541" fmla="*/ 8679895 h 12191991"/>
              <a:gd name="connsiteX4542" fmla="*/ 1497098 w 6858000"/>
              <a:gd name="connsiteY4542" fmla="*/ 8480228 h 12191991"/>
              <a:gd name="connsiteX4543" fmla="*/ 1293750 w 6858000"/>
              <a:gd name="connsiteY4543" fmla="*/ 8480228 h 12191991"/>
              <a:gd name="connsiteX4544" fmla="*/ 1293750 w 6858000"/>
              <a:gd name="connsiteY4544" fmla="*/ 8915565 h 12191991"/>
              <a:gd name="connsiteX4545" fmla="*/ 1497098 w 6858000"/>
              <a:gd name="connsiteY4545" fmla="*/ 8915565 h 12191991"/>
              <a:gd name="connsiteX4546" fmla="*/ 1497098 w 6858000"/>
              <a:gd name="connsiteY4546" fmla="*/ 8715895 h 12191991"/>
              <a:gd name="connsiteX4547" fmla="*/ 1293750 w 6858000"/>
              <a:gd name="connsiteY4547" fmla="*/ 8715895 h 12191991"/>
              <a:gd name="connsiteX4548" fmla="*/ 1293750 w 6858000"/>
              <a:gd name="connsiteY4548" fmla="*/ 9151235 h 12191991"/>
              <a:gd name="connsiteX4549" fmla="*/ 1497098 w 6858000"/>
              <a:gd name="connsiteY4549" fmla="*/ 9151235 h 12191991"/>
              <a:gd name="connsiteX4550" fmla="*/ 1497098 w 6858000"/>
              <a:gd name="connsiteY4550" fmla="*/ 8951565 h 12191991"/>
              <a:gd name="connsiteX4551" fmla="*/ 1293750 w 6858000"/>
              <a:gd name="connsiteY4551" fmla="*/ 8951565 h 12191991"/>
              <a:gd name="connsiteX4552" fmla="*/ 1293750 w 6858000"/>
              <a:gd name="connsiteY4552" fmla="*/ 9386903 h 12191991"/>
              <a:gd name="connsiteX4553" fmla="*/ 1497098 w 6858000"/>
              <a:gd name="connsiteY4553" fmla="*/ 9386903 h 12191991"/>
              <a:gd name="connsiteX4554" fmla="*/ 1497098 w 6858000"/>
              <a:gd name="connsiteY4554" fmla="*/ 9187234 h 12191991"/>
              <a:gd name="connsiteX4555" fmla="*/ 1293750 w 6858000"/>
              <a:gd name="connsiteY4555" fmla="*/ 9187234 h 12191991"/>
              <a:gd name="connsiteX4556" fmla="*/ 1293750 w 6858000"/>
              <a:gd name="connsiteY4556" fmla="*/ 9622571 h 12191991"/>
              <a:gd name="connsiteX4557" fmla="*/ 1497098 w 6858000"/>
              <a:gd name="connsiteY4557" fmla="*/ 9622571 h 12191991"/>
              <a:gd name="connsiteX4558" fmla="*/ 1497098 w 6858000"/>
              <a:gd name="connsiteY4558" fmla="*/ 9422903 h 12191991"/>
              <a:gd name="connsiteX4559" fmla="*/ 1293750 w 6858000"/>
              <a:gd name="connsiteY4559" fmla="*/ 9422903 h 12191991"/>
              <a:gd name="connsiteX4560" fmla="*/ 1293750 w 6858000"/>
              <a:gd name="connsiteY4560" fmla="*/ 9858240 h 12191991"/>
              <a:gd name="connsiteX4561" fmla="*/ 1497098 w 6858000"/>
              <a:gd name="connsiteY4561" fmla="*/ 9858240 h 12191991"/>
              <a:gd name="connsiteX4562" fmla="*/ 1497098 w 6858000"/>
              <a:gd name="connsiteY4562" fmla="*/ 9658571 h 12191991"/>
              <a:gd name="connsiteX4563" fmla="*/ 1293750 w 6858000"/>
              <a:gd name="connsiteY4563" fmla="*/ 9658571 h 12191991"/>
              <a:gd name="connsiteX4564" fmla="*/ 1293750 w 6858000"/>
              <a:gd name="connsiteY4564" fmla="*/ 10093908 h 12191991"/>
              <a:gd name="connsiteX4565" fmla="*/ 1497098 w 6858000"/>
              <a:gd name="connsiteY4565" fmla="*/ 10093908 h 12191991"/>
              <a:gd name="connsiteX4566" fmla="*/ 1497098 w 6858000"/>
              <a:gd name="connsiteY4566" fmla="*/ 9894240 h 12191991"/>
              <a:gd name="connsiteX4567" fmla="*/ 1293750 w 6858000"/>
              <a:gd name="connsiteY4567" fmla="*/ 9894240 h 12191991"/>
              <a:gd name="connsiteX4568" fmla="*/ 1293750 w 6858000"/>
              <a:gd name="connsiteY4568" fmla="*/ 10329579 h 12191991"/>
              <a:gd name="connsiteX4569" fmla="*/ 1497098 w 6858000"/>
              <a:gd name="connsiteY4569" fmla="*/ 10329579 h 12191991"/>
              <a:gd name="connsiteX4570" fmla="*/ 1497098 w 6858000"/>
              <a:gd name="connsiteY4570" fmla="*/ 10129911 h 12191991"/>
              <a:gd name="connsiteX4571" fmla="*/ 1293750 w 6858000"/>
              <a:gd name="connsiteY4571" fmla="*/ 10129911 h 12191991"/>
              <a:gd name="connsiteX4572" fmla="*/ 1293750 w 6858000"/>
              <a:gd name="connsiteY4572" fmla="*/ 10565248 h 12191991"/>
              <a:gd name="connsiteX4573" fmla="*/ 1497098 w 6858000"/>
              <a:gd name="connsiteY4573" fmla="*/ 10565248 h 12191991"/>
              <a:gd name="connsiteX4574" fmla="*/ 1497098 w 6858000"/>
              <a:gd name="connsiteY4574" fmla="*/ 10365579 h 12191991"/>
              <a:gd name="connsiteX4575" fmla="*/ 1293750 w 6858000"/>
              <a:gd name="connsiteY4575" fmla="*/ 10365579 h 12191991"/>
              <a:gd name="connsiteX4576" fmla="*/ 1293750 w 6858000"/>
              <a:gd name="connsiteY4576" fmla="*/ 10800917 h 12191991"/>
              <a:gd name="connsiteX4577" fmla="*/ 1497098 w 6858000"/>
              <a:gd name="connsiteY4577" fmla="*/ 10800917 h 12191991"/>
              <a:gd name="connsiteX4578" fmla="*/ 1497098 w 6858000"/>
              <a:gd name="connsiteY4578" fmla="*/ 10601248 h 12191991"/>
              <a:gd name="connsiteX4579" fmla="*/ 1293750 w 6858000"/>
              <a:gd name="connsiteY4579" fmla="*/ 10601248 h 12191991"/>
              <a:gd name="connsiteX4580" fmla="*/ 1293750 w 6858000"/>
              <a:gd name="connsiteY4580" fmla="*/ 11036585 h 12191991"/>
              <a:gd name="connsiteX4581" fmla="*/ 1497098 w 6858000"/>
              <a:gd name="connsiteY4581" fmla="*/ 11036585 h 12191991"/>
              <a:gd name="connsiteX4582" fmla="*/ 1497098 w 6858000"/>
              <a:gd name="connsiteY4582" fmla="*/ 10836917 h 12191991"/>
              <a:gd name="connsiteX4583" fmla="*/ 1293750 w 6858000"/>
              <a:gd name="connsiteY4583" fmla="*/ 10836917 h 12191991"/>
              <a:gd name="connsiteX4584" fmla="*/ 1293750 w 6858000"/>
              <a:gd name="connsiteY4584" fmla="*/ 11272254 h 12191991"/>
              <a:gd name="connsiteX4585" fmla="*/ 1497098 w 6858000"/>
              <a:gd name="connsiteY4585" fmla="*/ 11272254 h 12191991"/>
              <a:gd name="connsiteX4586" fmla="*/ 1497098 w 6858000"/>
              <a:gd name="connsiteY4586" fmla="*/ 11072585 h 12191991"/>
              <a:gd name="connsiteX4587" fmla="*/ 1293750 w 6858000"/>
              <a:gd name="connsiteY4587" fmla="*/ 11072585 h 12191991"/>
              <a:gd name="connsiteX4588" fmla="*/ 1293750 w 6858000"/>
              <a:gd name="connsiteY4588" fmla="*/ 11507923 h 12191991"/>
              <a:gd name="connsiteX4589" fmla="*/ 1497098 w 6858000"/>
              <a:gd name="connsiteY4589" fmla="*/ 11507923 h 12191991"/>
              <a:gd name="connsiteX4590" fmla="*/ 1497098 w 6858000"/>
              <a:gd name="connsiteY4590" fmla="*/ 11308254 h 12191991"/>
              <a:gd name="connsiteX4591" fmla="*/ 1293750 w 6858000"/>
              <a:gd name="connsiteY4591" fmla="*/ 11308254 h 12191991"/>
              <a:gd name="connsiteX4592" fmla="*/ 1293750 w 6858000"/>
              <a:gd name="connsiteY4592" fmla="*/ 11743591 h 12191991"/>
              <a:gd name="connsiteX4593" fmla="*/ 1497098 w 6858000"/>
              <a:gd name="connsiteY4593" fmla="*/ 11743591 h 12191991"/>
              <a:gd name="connsiteX4594" fmla="*/ 1497098 w 6858000"/>
              <a:gd name="connsiteY4594" fmla="*/ 11543923 h 12191991"/>
              <a:gd name="connsiteX4595" fmla="*/ 1293750 w 6858000"/>
              <a:gd name="connsiteY4595" fmla="*/ 11543923 h 12191991"/>
              <a:gd name="connsiteX4596" fmla="*/ 1293750 w 6858000"/>
              <a:gd name="connsiteY4596" fmla="*/ 11979260 h 12191991"/>
              <a:gd name="connsiteX4597" fmla="*/ 1497098 w 6858000"/>
              <a:gd name="connsiteY4597" fmla="*/ 11979260 h 12191991"/>
              <a:gd name="connsiteX4598" fmla="*/ 1497098 w 6858000"/>
              <a:gd name="connsiteY4598" fmla="*/ 11779591 h 12191991"/>
              <a:gd name="connsiteX4599" fmla="*/ 1293750 w 6858000"/>
              <a:gd name="connsiteY4599" fmla="*/ 11779591 h 12191991"/>
              <a:gd name="connsiteX4600" fmla="*/ 1054402 w 6858000"/>
              <a:gd name="connsiteY4600" fmla="*/ 431488 h 12191991"/>
              <a:gd name="connsiteX4601" fmla="*/ 1257750 w 6858000"/>
              <a:gd name="connsiteY4601" fmla="*/ 431488 h 12191991"/>
              <a:gd name="connsiteX4602" fmla="*/ 1257750 w 6858000"/>
              <a:gd name="connsiteY4602" fmla="*/ 231816 h 12191991"/>
              <a:gd name="connsiteX4603" fmla="*/ 1054402 w 6858000"/>
              <a:gd name="connsiteY4603" fmla="*/ 231816 h 12191991"/>
              <a:gd name="connsiteX4604" fmla="*/ 1054402 w 6858000"/>
              <a:gd name="connsiteY4604" fmla="*/ 667157 h 12191991"/>
              <a:gd name="connsiteX4605" fmla="*/ 1257750 w 6858000"/>
              <a:gd name="connsiteY4605" fmla="*/ 667157 h 12191991"/>
              <a:gd name="connsiteX4606" fmla="*/ 1257750 w 6858000"/>
              <a:gd name="connsiteY4606" fmla="*/ 467488 h 12191991"/>
              <a:gd name="connsiteX4607" fmla="*/ 1054402 w 6858000"/>
              <a:gd name="connsiteY4607" fmla="*/ 467488 h 12191991"/>
              <a:gd name="connsiteX4608" fmla="*/ 1054402 w 6858000"/>
              <a:gd name="connsiteY4608" fmla="*/ 902826 h 12191991"/>
              <a:gd name="connsiteX4609" fmla="*/ 1257750 w 6858000"/>
              <a:gd name="connsiteY4609" fmla="*/ 902826 h 12191991"/>
              <a:gd name="connsiteX4610" fmla="*/ 1257750 w 6858000"/>
              <a:gd name="connsiteY4610" fmla="*/ 703157 h 12191991"/>
              <a:gd name="connsiteX4611" fmla="*/ 1054402 w 6858000"/>
              <a:gd name="connsiteY4611" fmla="*/ 703157 h 12191991"/>
              <a:gd name="connsiteX4612" fmla="*/ 1054402 w 6858000"/>
              <a:gd name="connsiteY4612" fmla="*/ 1138495 h 12191991"/>
              <a:gd name="connsiteX4613" fmla="*/ 1257750 w 6858000"/>
              <a:gd name="connsiteY4613" fmla="*/ 1138495 h 12191991"/>
              <a:gd name="connsiteX4614" fmla="*/ 1257750 w 6858000"/>
              <a:gd name="connsiteY4614" fmla="*/ 938826 h 12191991"/>
              <a:gd name="connsiteX4615" fmla="*/ 1054402 w 6858000"/>
              <a:gd name="connsiteY4615" fmla="*/ 938826 h 12191991"/>
              <a:gd name="connsiteX4616" fmla="*/ 1054402 w 6858000"/>
              <a:gd name="connsiteY4616" fmla="*/ 1374164 h 12191991"/>
              <a:gd name="connsiteX4617" fmla="*/ 1257750 w 6858000"/>
              <a:gd name="connsiteY4617" fmla="*/ 1374164 h 12191991"/>
              <a:gd name="connsiteX4618" fmla="*/ 1257750 w 6858000"/>
              <a:gd name="connsiteY4618" fmla="*/ 1174495 h 12191991"/>
              <a:gd name="connsiteX4619" fmla="*/ 1054402 w 6858000"/>
              <a:gd name="connsiteY4619" fmla="*/ 1174495 h 12191991"/>
              <a:gd name="connsiteX4620" fmla="*/ 1054402 w 6858000"/>
              <a:gd name="connsiteY4620" fmla="*/ 1609833 h 12191991"/>
              <a:gd name="connsiteX4621" fmla="*/ 1257750 w 6858000"/>
              <a:gd name="connsiteY4621" fmla="*/ 1609833 h 12191991"/>
              <a:gd name="connsiteX4622" fmla="*/ 1257750 w 6858000"/>
              <a:gd name="connsiteY4622" fmla="*/ 1410164 h 12191991"/>
              <a:gd name="connsiteX4623" fmla="*/ 1054402 w 6858000"/>
              <a:gd name="connsiteY4623" fmla="*/ 1410164 h 12191991"/>
              <a:gd name="connsiteX4624" fmla="*/ 1054402 w 6858000"/>
              <a:gd name="connsiteY4624" fmla="*/ 1845502 h 12191991"/>
              <a:gd name="connsiteX4625" fmla="*/ 1257750 w 6858000"/>
              <a:gd name="connsiteY4625" fmla="*/ 1845502 h 12191991"/>
              <a:gd name="connsiteX4626" fmla="*/ 1257750 w 6858000"/>
              <a:gd name="connsiteY4626" fmla="*/ 1645833 h 12191991"/>
              <a:gd name="connsiteX4627" fmla="*/ 1054402 w 6858000"/>
              <a:gd name="connsiteY4627" fmla="*/ 1645833 h 12191991"/>
              <a:gd name="connsiteX4628" fmla="*/ 1054402 w 6858000"/>
              <a:gd name="connsiteY4628" fmla="*/ 2081171 h 12191991"/>
              <a:gd name="connsiteX4629" fmla="*/ 1257750 w 6858000"/>
              <a:gd name="connsiteY4629" fmla="*/ 2081171 h 12191991"/>
              <a:gd name="connsiteX4630" fmla="*/ 1257750 w 6858000"/>
              <a:gd name="connsiteY4630" fmla="*/ 1881502 h 12191991"/>
              <a:gd name="connsiteX4631" fmla="*/ 1054402 w 6858000"/>
              <a:gd name="connsiteY4631" fmla="*/ 1881502 h 12191991"/>
              <a:gd name="connsiteX4632" fmla="*/ 1054402 w 6858000"/>
              <a:gd name="connsiteY4632" fmla="*/ 2316840 h 12191991"/>
              <a:gd name="connsiteX4633" fmla="*/ 1257750 w 6858000"/>
              <a:gd name="connsiteY4633" fmla="*/ 2316840 h 12191991"/>
              <a:gd name="connsiteX4634" fmla="*/ 1257750 w 6858000"/>
              <a:gd name="connsiteY4634" fmla="*/ 2117171 h 12191991"/>
              <a:gd name="connsiteX4635" fmla="*/ 1054402 w 6858000"/>
              <a:gd name="connsiteY4635" fmla="*/ 2117171 h 12191991"/>
              <a:gd name="connsiteX4636" fmla="*/ 1054402 w 6858000"/>
              <a:gd name="connsiteY4636" fmla="*/ 2552509 h 12191991"/>
              <a:gd name="connsiteX4637" fmla="*/ 1257750 w 6858000"/>
              <a:gd name="connsiteY4637" fmla="*/ 2552509 h 12191991"/>
              <a:gd name="connsiteX4638" fmla="*/ 1257750 w 6858000"/>
              <a:gd name="connsiteY4638" fmla="*/ 2352840 h 12191991"/>
              <a:gd name="connsiteX4639" fmla="*/ 1054402 w 6858000"/>
              <a:gd name="connsiteY4639" fmla="*/ 2352840 h 12191991"/>
              <a:gd name="connsiteX4640" fmla="*/ 1054402 w 6858000"/>
              <a:gd name="connsiteY4640" fmla="*/ 2788178 h 12191991"/>
              <a:gd name="connsiteX4641" fmla="*/ 1257750 w 6858000"/>
              <a:gd name="connsiteY4641" fmla="*/ 2788178 h 12191991"/>
              <a:gd name="connsiteX4642" fmla="*/ 1257750 w 6858000"/>
              <a:gd name="connsiteY4642" fmla="*/ 2588509 h 12191991"/>
              <a:gd name="connsiteX4643" fmla="*/ 1054402 w 6858000"/>
              <a:gd name="connsiteY4643" fmla="*/ 2588509 h 12191991"/>
              <a:gd name="connsiteX4644" fmla="*/ 1054402 w 6858000"/>
              <a:gd name="connsiteY4644" fmla="*/ 3023847 h 12191991"/>
              <a:gd name="connsiteX4645" fmla="*/ 1257750 w 6858000"/>
              <a:gd name="connsiteY4645" fmla="*/ 3023847 h 12191991"/>
              <a:gd name="connsiteX4646" fmla="*/ 1257750 w 6858000"/>
              <a:gd name="connsiteY4646" fmla="*/ 2824178 h 12191991"/>
              <a:gd name="connsiteX4647" fmla="*/ 1054402 w 6858000"/>
              <a:gd name="connsiteY4647" fmla="*/ 2824178 h 12191991"/>
              <a:gd name="connsiteX4648" fmla="*/ 1054402 w 6858000"/>
              <a:gd name="connsiteY4648" fmla="*/ 3259516 h 12191991"/>
              <a:gd name="connsiteX4649" fmla="*/ 1257750 w 6858000"/>
              <a:gd name="connsiteY4649" fmla="*/ 3259516 h 12191991"/>
              <a:gd name="connsiteX4650" fmla="*/ 1257750 w 6858000"/>
              <a:gd name="connsiteY4650" fmla="*/ 3059847 h 12191991"/>
              <a:gd name="connsiteX4651" fmla="*/ 1054402 w 6858000"/>
              <a:gd name="connsiteY4651" fmla="*/ 3059847 h 12191991"/>
              <a:gd name="connsiteX4652" fmla="*/ 1054402 w 6858000"/>
              <a:gd name="connsiteY4652" fmla="*/ 3495185 h 12191991"/>
              <a:gd name="connsiteX4653" fmla="*/ 1257750 w 6858000"/>
              <a:gd name="connsiteY4653" fmla="*/ 3495185 h 12191991"/>
              <a:gd name="connsiteX4654" fmla="*/ 1257750 w 6858000"/>
              <a:gd name="connsiteY4654" fmla="*/ 3295516 h 12191991"/>
              <a:gd name="connsiteX4655" fmla="*/ 1054402 w 6858000"/>
              <a:gd name="connsiteY4655" fmla="*/ 3295516 h 12191991"/>
              <a:gd name="connsiteX4656" fmla="*/ 1054402 w 6858000"/>
              <a:gd name="connsiteY4656" fmla="*/ 3730854 h 12191991"/>
              <a:gd name="connsiteX4657" fmla="*/ 1257750 w 6858000"/>
              <a:gd name="connsiteY4657" fmla="*/ 3730854 h 12191991"/>
              <a:gd name="connsiteX4658" fmla="*/ 1257750 w 6858000"/>
              <a:gd name="connsiteY4658" fmla="*/ 3531185 h 12191991"/>
              <a:gd name="connsiteX4659" fmla="*/ 1054402 w 6858000"/>
              <a:gd name="connsiteY4659" fmla="*/ 3531185 h 12191991"/>
              <a:gd name="connsiteX4660" fmla="*/ 1054402 w 6858000"/>
              <a:gd name="connsiteY4660" fmla="*/ 3966523 h 12191991"/>
              <a:gd name="connsiteX4661" fmla="*/ 1257750 w 6858000"/>
              <a:gd name="connsiteY4661" fmla="*/ 3966523 h 12191991"/>
              <a:gd name="connsiteX4662" fmla="*/ 1257750 w 6858000"/>
              <a:gd name="connsiteY4662" fmla="*/ 3766854 h 12191991"/>
              <a:gd name="connsiteX4663" fmla="*/ 1054402 w 6858000"/>
              <a:gd name="connsiteY4663" fmla="*/ 3766854 h 12191991"/>
              <a:gd name="connsiteX4664" fmla="*/ 1054402 w 6858000"/>
              <a:gd name="connsiteY4664" fmla="*/ 4202192 h 12191991"/>
              <a:gd name="connsiteX4665" fmla="*/ 1257750 w 6858000"/>
              <a:gd name="connsiteY4665" fmla="*/ 4202192 h 12191991"/>
              <a:gd name="connsiteX4666" fmla="*/ 1257750 w 6858000"/>
              <a:gd name="connsiteY4666" fmla="*/ 4002523 h 12191991"/>
              <a:gd name="connsiteX4667" fmla="*/ 1054402 w 6858000"/>
              <a:gd name="connsiteY4667" fmla="*/ 4002523 h 12191991"/>
              <a:gd name="connsiteX4668" fmla="*/ 1054402 w 6858000"/>
              <a:gd name="connsiteY4668" fmla="*/ 4437861 h 12191991"/>
              <a:gd name="connsiteX4669" fmla="*/ 1257750 w 6858000"/>
              <a:gd name="connsiteY4669" fmla="*/ 4437861 h 12191991"/>
              <a:gd name="connsiteX4670" fmla="*/ 1257750 w 6858000"/>
              <a:gd name="connsiteY4670" fmla="*/ 4238192 h 12191991"/>
              <a:gd name="connsiteX4671" fmla="*/ 1054402 w 6858000"/>
              <a:gd name="connsiteY4671" fmla="*/ 4238192 h 12191991"/>
              <a:gd name="connsiteX4672" fmla="*/ 1054402 w 6858000"/>
              <a:gd name="connsiteY4672" fmla="*/ 4673530 h 12191991"/>
              <a:gd name="connsiteX4673" fmla="*/ 1257750 w 6858000"/>
              <a:gd name="connsiteY4673" fmla="*/ 4673530 h 12191991"/>
              <a:gd name="connsiteX4674" fmla="*/ 1257750 w 6858000"/>
              <a:gd name="connsiteY4674" fmla="*/ 4473861 h 12191991"/>
              <a:gd name="connsiteX4675" fmla="*/ 1054402 w 6858000"/>
              <a:gd name="connsiteY4675" fmla="*/ 4473861 h 12191991"/>
              <a:gd name="connsiteX4676" fmla="*/ 1054402 w 6858000"/>
              <a:gd name="connsiteY4676" fmla="*/ 4909199 h 12191991"/>
              <a:gd name="connsiteX4677" fmla="*/ 1257750 w 6858000"/>
              <a:gd name="connsiteY4677" fmla="*/ 4909199 h 12191991"/>
              <a:gd name="connsiteX4678" fmla="*/ 1257750 w 6858000"/>
              <a:gd name="connsiteY4678" fmla="*/ 4709530 h 12191991"/>
              <a:gd name="connsiteX4679" fmla="*/ 1054402 w 6858000"/>
              <a:gd name="connsiteY4679" fmla="*/ 4709530 h 12191991"/>
              <a:gd name="connsiteX4680" fmla="*/ 1054402 w 6858000"/>
              <a:gd name="connsiteY4680" fmla="*/ 5144868 h 12191991"/>
              <a:gd name="connsiteX4681" fmla="*/ 1257750 w 6858000"/>
              <a:gd name="connsiteY4681" fmla="*/ 5144868 h 12191991"/>
              <a:gd name="connsiteX4682" fmla="*/ 1257750 w 6858000"/>
              <a:gd name="connsiteY4682" fmla="*/ 4945199 h 12191991"/>
              <a:gd name="connsiteX4683" fmla="*/ 1054402 w 6858000"/>
              <a:gd name="connsiteY4683" fmla="*/ 4945199 h 12191991"/>
              <a:gd name="connsiteX4684" fmla="*/ 1054402 w 6858000"/>
              <a:gd name="connsiteY4684" fmla="*/ 5380537 h 12191991"/>
              <a:gd name="connsiteX4685" fmla="*/ 1257750 w 6858000"/>
              <a:gd name="connsiteY4685" fmla="*/ 5380537 h 12191991"/>
              <a:gd name="connsiteX4686" fmla="*/ 1257750 w 6858000"/>
              <a:gd name="connsiteY4686" fmla="*/ 5180868 h 12191991"/>
              <a:gd name="connsiteX4687" fmla="*/ 1054402 w 6858000"/>
              <a:gd name="connsiteY4687" fmla="*/ 5180868 h 12191991"/>
              <a:gd name="connsiteX4688" fmla="*/ 1054402 w 6858000"/>
              <a:gd name="connsiteY4688" fmla="*/ 5616206 h 12191991"/>
              <a:gd name="connsiteX4689" fmla="*/ 1257750 w 6858000"/>
              <a:gd name="connsiteY4689" fmla="*/ 5616206 h 12191991"/>
              <a:gd name="connsiteX4690" fmla="*/ 1257750 w 6858000"/>
              <a:gd name="connsiteY4690" fmla="*/ 5416537 h 12191991"/>
              <a:gd name="connsiteX4691" fmla="*/ 1054402 w 6858000"/>
              <a:gd name="connsiteY4691" fmla="*/ 5416537 h 12191991"/>
              <a:gd name="connsiteX4692" fmla="*/ 1054402 w 6858000"/>
              <a:gd name="connsiteY4692" fmla="*/ 5851875 h 12191991"/>
              <a:gd name="connsiteX4693" fmla="*/ 1257750 w 6858000"/>
              <a:gd name="connsiteY4693" fmla="*/ 5851875 h 12191991"/>
              <a:gd name="connsiteX4694" fmla="*/ 1257750 w 6858000"/>
              <a:gd name="connsiteY4694" fmla="*/ 5652206 h 12191991"/>
              <a:gd name="connsiteX4695" fmla="*/ 1054402 w 6858000"/>
              <a:gd name="connsiteY4695" fmla="*/ 5652206 h 12191991"/>
              <a:gd name="connsiteX4696" fmla="*/ 1054402 w 6858000"/>
              <a:gd name="connsiteY4696" fmla="*/ 6087544 h 12191991"/>
              <a:gd name="connsiteX4697" fmla="*/ 1257750 w 6858000"/>
              <a:gd name="connsiteY4697" fmla="*/ 6087544 h 12191991"/>
              <a:gd name="connsiteX4698" fmla="*/ 1257750 w 6858000"/>
              <a:gd name="connsiteY4698" fmla="*/ 5887875 h 12191991"/>
              <a:gd name="connsiteX4699" fmla="*/ 1054402 w 6858000"/>
              <a:gd name="connsiteY4699" fmla="*/ 5887875 h 12191991"/>
              <a:gd name="connsiteX4700" fmla="*/ 1054402 w 6858000"/>
              <a:gd name="connsiteY4700" fmla="*/ 6323213 h 12191991"/>
              <a:gd name="connsiteX4701" fmla="*/ 1257750 w 6858000"/>
              <a:gd name="connsiteY4701" fmla="*/ 6323213 h 12191991"/>
              <a:gd name="connsiteX4702" fmla="*/ 1257750 w 6858000"/>
              <a:gd name="connsiteY4702" fmla="*/ 6123544 h 12191991"/>
              <a:gd name="connsiteX4703" fmla="*/ 1054402 w 6858000"/>
              <a:gd name="connsiteY4703" fmla="*/ 6123544 h 12191991"/>
              <a:gd name="connsiteX4704" fmla="*/ 1054402 w 6858000"/>
              <a:gd name="connsiteY4704" fmla="*/ 6558880 h 12191991"/>
              <a:gd name="connsiteX4705" fmla="*/ 1257750 w 6858000"/>
              <a:gd name="connsiteY4705" fmla="*/ 6558880 h 12191991"/>
              <a:gd name="connsiteX4706" fmla="*/ 1257750 w 6858000"/>
              <a:gd name="connsiteY4706" fmla="*/ 6359212 h 12191991"/>
              <a:gd name="connsiteX4707" fmla="*/ 1054402 w 6858000"/>
              <a:gd name="connsiteY4707" fmla="*/ 6359212 h 12191991"/>
              <a:gd name="connsiteX4708" fmla="*/ 1054402 w 6858000"/>
              <a:gd name="connsiteY4708" fmla="*/ 6794548 h 12191991"/>
              <a:gd name="connsiteX4709" fmla="*/ 1257750 w 6858000"/>
              <a:gd name="connsiteY4709" fmla="*/ 6794548 h 12191991"/>
              <a:gd name="connsiteX4710" fmla="*/ 1257750 w 6858000"/>
              <a:gd name="connsiteY4710" fmla="*/ 6594880 h 12191991"/>
              <a:gd name="connsiteX4711" fmla="*/ 1054402 w 6858000"/>
              <a:gd name="connsiteY4711" fmla="*/ 6594880 h 12191991"/>
              <a:gd name="connsiteX4712" fmla="*/ 1054402 w 6858000"/>
              <a:gd name="connsiteY4712" fmla="*/ 7030218 h 12191991"/>
              <a:gd name="connsiteX4713" fmla="*/ 1257750 w 6858000"/>
              <a:gd name="connsiteY4713" fmla="*/ 7030218 h 12191991"/>
              <a:gd name="connsiteX4714" fmla="*/ 1257750 w 6858000"/>
              <a:gd name="connsiteY4714" fmla="*/ 6830548 h 12191991"/>
              <a:gd name="connsiteX4715" fmla="*/ 1054402 w 6858000"/>
              <a:gd name="connsiteY4715" fmla="*/ 6830548 h 12191991"/>
              <a:gd name="connsiteX4716" fmla="*/ 1054402 w 6858000"/>
              <a:gd name="connsiteY4716" fmla="*/ 7265887 h 12191991"/>
              <a:gd name="connsiteX4717" fmla="*/ 1257750 w 6858000"/>
              <a:gd name="connsiteY4717" fmla="*/ 7265887 h 12191991"/>
              <a:gd name="connsiteX4718" fmla="*/ 1257750 w 6858000"/>
              <a:gd name="connsiteY4718" fmla="*/ 7066216 h 12191991"/>
              <a:gd name="connsiteX4719" fmla="*/ 1054402 w 6858000"/>
              <a:gd name="connsiteY4719" fmla="*/ 7066216 h 12191991"/>
              <a:gd name="connsiteX4720" fmla="*/ 1054402 w 6858000"/>
              <a:gd name="connsiteY4720" fmla="*/ 7501556 h 12191991"/>
              <a:gd name="connsiteX4721" fmla="*/ 1257750 w 6858000"/>
              <a:gd name="connsiteY4721" fmla="*/ 7501556 h 12191991"/>
              <a:gd name="connsiteX4722" fmla="*/ 1257750 w 6858000"/>
              <a:gd name="connsiteY4722" fmla="*/ 7301889 h 12191991"/>
              <a:gd name="connsiteX4723" fmla="*/ 1054402 w 6858000"/>
              <a:gd name="connsiteY4723" fmla="*/ 7301889 h 12191991"/>
              <a:gd name="connsiteX4724" fmla="*/ 1054402 w 6858000"/>
              <a:gd name="connsiteY4724" fmla="*/ 7737224 h 12191991"/>
              <a:gd name="connsiteX4725" fmla="*/ 1257750 w 6858000"/>
              <a:gd name="connsiteY4725" fmla="*/ 7737224 h 12191991"/>
              <a:gd name="connsiteX4726" fmla="*/ 1257750 w 6858000"/>
              <a:gd name="connsiteY4726" fmla="*/ 7537556 h 12191991"/>
              <a:gd name="connsiteX4727" fmla="*/ 1054402 w 6858000"/>
              <a:gd name="connsiteY4727" fmla="*/ 7537556 h 12191991"/>
              <a:gd name="connsiteX4728" fmla="*/ 1054402 w 6858000"/>
              <a:gd name="connsiteY4728" fmla="*/ 7972894 h 12191991"/>
              <a:gd name="connsiteX4729" fmla="*/ 1257750 w 6858000"/>
              <a:gd name="connsiteY4729" fmla="*/ 7972894 h 12191991"/>
              <a:gd name="connsiteX4730" fmla="*/ 1257750 w 6858000"/>
              <a:gd name="connsiteY4730" fmla="*/ 7773226 h 12191991"/>
              <a:gd name="connsiteX4731" fmla="*/ 1054402 w 6858000"/>
              <a:gd name="connsiteY4731" fmla="*/ 7773226 h 12191991"/>
              <a:gd name="connsiteX4732" fmla="*/ 1054402 w 6858000"/>
              <a:gd name="connsiteY4732" fmla="*/ 8208560 h 12191991"/>
              <a:gd name="connsiteX4733" fmla="*/ 1257750 w 6858000"/>
              <a:gd name="connsiteY4733" fmla="*/ 8208560 h 12191991"/>
              <a:gd name="connsiteX4734" fmla="*/ 1257750 w 6858000"/>
              <a:gd name="connsiteY4734" fmla="*/ 8008890 h 12191991"/>
              <a:gd name="connsiteX4735" fmla="*/ 1054402 w 6858000"/>
              <a:gd name="connsiteY4735" fmla="*/ 8008890 h 12191991"/>
              <a:gd name="connsiteX4736" fmla="*/ 1054402 w 6858000"/>
              <a:gd name="connsiteY4736" fmla="*/ 8444229 h 12191991"/>
              <a:gd name="connsiteX4737" fmla="*/ 1257750 w 6858000"/>
              <a:gd name="connsiteY4737" fmla="*/ 8444229 h 12191991"/>
              <a:gd name="connsiteX4738" fmla="*/ 1257750 w 6858000"/>
              <a:gd name="connsiteY4738" fmla="*/ 8244560 h 12191991"/>
              <a:gd name="connsiteX4739" fmla="*/ 1054402 w 6858000"/>
              <a:gd name="connsiteY4739" fmla="*/ 8244560 h 12191991"/>
              <a:gd name="connsiteX4740" fmla="*/ 1054402 w 6858000"/>
              <a:gd name="connsiteY4740" fmla="*/ 8679895 h 12191991"/>
              <a:gd name="connsiteX4741" fmla="*/ 1257750 w 6858000"/>
              <a:gd name="connsiteY4741" fmla="*/ 8679895 h 12191991"/>
              <a:gd name="connsiteX4742" fmla="*/ 1257750 w 6858000"/>
              <a:gd name="connsiteY4742" fmla="*/ 8480228 h 12191991"/>
              <a:gd name="connsiteX4743" fmla="*/ 1054402 w 6858000"/>
              <a:gd name="connsiteY4743" fmla="*/ 8480228 h 12191991"/>
              <a:gd name="connsiteX4744" fmla="*/ 1054402 w 6858000"/>
              <a:gd name="connsiteY4744" fmla="*/ 8915565 h 12191991"/>
              <a:gd name="connsiteX4745" fmla="*/ 1257750 w 6858000"/>
              <a:gd name="connsiteY4745" fmla="*/ 8915565 h 12191991"/>
              <a:gd name="connsiteX4746" fmla="*/ 1257750 w 6858000"/>
              <a:gd name="connsiteY4746" fmla="*/ 8715895 h 12191991"/>
              <a:gd name="connsiteX4747" fmla="*/ 1054402 w 6858000"/>
              <a:gd name="connsiteY4747" fmla="*/ 8715895 h 12191991"/>
              <a:gd name="connsiteX4748" fmla="*/ 1054402 w 6858000"/>
              <a:gd name="connsiteY4748" fmla="*/ 9151235 h 12191991"/>
              <a:gd name="connsiteX4749" fmla="*/ 1257750 w 6858000"/>
              <a:gd name="connsiteY4749" fmla="*/ 9151235 h 12191991"/>
              <a:gd name="connsiteX4750" fmla="*/ 1257750 w 6858000"/>
              <a:gd name="connsiteY4750" fmla="*/ 8951565 h 12191991"/>
              <a:gd name="connsiteX4751" fmla="*/ 1054402 w 6858000"/>
              <a:gd name="connsiteY4751" fmla="*/ 8951565 h 12191991"/>
              <a:gd name="connsiteX4752" fmla="*/ 1054402 w 6858000"/>
              <a:gd name="connsiteY4752" fmla="*/ 9386903 h 12191991"/>
              <a:gd name="connsiteX4753" fmla="*/ 1257750 w 6858000"/>
              <a:gd name="connsiteY4753" fmla="*/ 9386903 h 12191991"/>
              <a:gd name="connsiteX4754" fmla="*/ 1257750 w 6858000"/>
              <a:gd name="connsiteY4754" fmla="*/ 9187234 h 12191991"/>
              <a:gd name="connsiteX4755" fmla="*/ 1054402 w 6858000"/>
              <a:gd name="connsiteY4755" fmla="*/ 9187234 h 12191991"/>
              <a:gd name="connsiteX4756" fmla="*/ 1054402 w 6858000"/>
              <a:gd name="connsiteY4756" fmla="*/ 9622571 h 12191991"/>
              <a:gd name="connsiteX4757" fmla="*/ 1257750 w 6858000"/>
              <a:gd name="connsiteY4757" fmla="*/ 9622571 h 12191991"/>
              <a:gd name="connsiteX4758" fmla="*/ 1257750 w 6858000"/>
              <a:gd name="connsiteY4758" fmla="*/ 9422903 h 12191991"/>
              <a:gd name="connsiteX4759" fmla="*/ 1054402 w 6858000"/>
              <a:gd name="connsiteY4759" fmla="*/ 9422903 h 12191991"/>
              <a:gd name="connsiteX4760" fmla="*/ 1054402 w 6858000"/>
              <a:gd name="connsiteY4760" fmla="*/ 9858240 h 12191991"/>
              <a:gd name="connsiteX4761" fmla="*/ 1257750 w 6858000"/>
              <a:gd name="connsiteY4761" fmla="*/ 9858240 h 12191991"/>
              <a:gd name="connsiteX4762" fmla="*/ 1257750 w 6858000"/>
              <a:gd name="connsiteY4762" fmla="*/ 9658571 h 12191991"/>
              <a:gd name="connsiteX4763" fmla="*/ 1054402 w 6858000"/>
              <a:gd name="connsiteY4763" fmla="*/ 9658571 h 12191991"/>
              <a:gd name="connsiteX4764" fmla="*/ 1054402 w 6858000"/>
              <a:gd name="connsiteY4764" fmla="*/ 10093908 h 12191991"/>
              <a:gd name="connsiteX4765" fmla="*/ 1257750 w 6858000"/>
              <a:gd name="connsiteY4765" fmla="*/ 10093908 h 12191991"/>
              <a:gd name="connsiteX4766" fmla="*/ 1257750 w 6858000"/>
              <a:gd name="connsiteY4766" fmla="*/ 9894240 h 12191991"/>
              <a:gd name="connsiteX4767" fmla="*/ 1054402 w 6858000"/>
              <a:gd name="connsiteY4767" fmla="*/ 9894240 h 12191991"/>
              <a:gd name="connsiteX4768" fmla="*/ 1054402 w 6858000"/>
              <a:gd name="connsiteY4768" fmla="*/ 10329579 h 12191991"/>
              <a:gd name="connsiteX4769" fmla="*/ 1257750 w 6858000"/>
              <a:gd name="connsiteY4769" fmla="*/ 10329579 h 12191991"/>
              <a:gd name="connsiteX4770" fmla="*/ 1257750 w 6858000"/>
              <a:gd name="connsiteY4770" fmla="*/ 10129911 h 12191991"/>
              <a:gd name="connsiteX4771" fmla="*/ 1054402 w 6858000"/>
              <a:gd name="connsiteY4771" fmla="*/ 10129911 h 12191991"/>
              <a:gd name="connsiteX4772" fmla="*/ 1054402 w 6858000"/>
              <a:gd name="connsiteY4772" fmla="*/ 10565248 h 12191991"/>
              <a:gd name="connsiteX4773" fmla="*/ 1257750 w 6858000"/>
              <a:gd name="connsiteY4773" fmla="*/ 10565248 h 12191991"/>
              <a:gd name="connsiteX4774" fmla="*/ 1257750 w 6858000"/>
              <a:gd name="connsiteY4774" fmla="*/ 10365579 h 12191991"/>
              <a:gd name="connsiteX4775" fmla="*/ 1054402 w 6858000"/>
              <a:gd name="connsiteY4775" fmla="*/ 10365579 h 12191991"/>
              <a:gd name="connsiteX4776" fmla="*/ 1054402 w 6858000"/>
              <a:gd name="connsiteY4776" fmla="*/ 10800917 h 12191991"/>
              <a:gd name="connsiteX4777" fmla="*/ 1257750 w 6858000"/>
              <a:gd name="connsiteY4777" fmla="*/ 10800917 h 12191991"/>
              <a:gd name="connsiteX4778" fmla="*/ 1257750 w 6858000"/>
              <a:gd name="connsiteY4778" fmla="*/ 10601248 h 12191991"/>
              <a:gd name="connsiteX4779" fmla="*/ 1054402 w 6858000"/>
              <a:gd name="connsiteY4779" fmla="*/ 10601248 h 12191991"/>
              <a:gd name="connsiteX4780" fmla="*/ 1054402 w 6858000"/>
              <a:gd name="connsiteY4780" fmla="*/ 11036585 h 12191991"/>
              <a:gd name="connsiteX4781" fmla="*/ 1257750 w 6858000"/>
              <a:gd name="connsiteY4781" fmla="*/ 11036585 h 12191991"/>
              <a:gd name="connsiteX4782" fmla="*/ 1257750 w 6858000"/>
              <a:gd name="connsiteY4782" fmla="*/ 10836917 h 12191991"/>
              <a:gd name="connsiteX4783" fmla="*/ 1054402 w 6858000"/>
              <a:gd name="connsiteY4783" fmla="*/ 10836917 h 12191991"/>
              <a:gd name="connsiteX4784" fmla="*/ 1054402 w 6858000"/>
              <a:gd name="connsiteY4784" fmla="*/ 11272254 h 12191991"/>
              <a:gd name="connsiteX4785" fmla="*/ 1257750 w 6858000"/>
              <a:gd name="connsiteY4785" fmla="*/ 11272254 h 12191991"/>
              <a:gd name="connsiteX4786" fmla="*/ 1257750 w 6858000"/>
              <a:gd name="connsiteY4786" fmla="*/ 11072585 h 12191991"/>
              <a:gd name="connsiteX4787" fmla="*/ 1054402 w 6858000"/>
              <a:gd name="connsiteY4787" fmla="*/ 11072585 h 12191991"/>
              <a:gd name="connsiteX4788" fmla="*/ 1054402 w 6858000"/>
              <a:gd name="connsiteY4788" fmla="*/ 11507923 h 12191991"/>
              <a:gd name="connsiteX4789" fmla="*/ 1257750 w 6858000"/>
              <a:gd name="connsiteY4789" fmla="*/ 11507923 h 12191991"/>
              <a:gd name="connsiteX4790" fmla="*/ 1257750 w 6858000"/>
              <a:gd name="connsiteY4790" fmla="*/ 11308254 h 12191991"/>
              <a:gd name="connsiteX4791" fmla="*/ 1054402 w 6858000"/>
              <a:gd name="connsiteY4791" fmla="*/ 11308254 h 12191991"/>
              <a:gd name="connsiteX4792" fmla="*/ 1054402 w 6858000"/>
              <a:gd name="connsiteY4792" fmla="*/ 11743591 h 12191991"/>
              <a:gd name="connsiteX4793" fmla="*/ 1257750 w 6858000"/>
              <a:gd name="connsiteY4793" fmla="*/ 11743591 h 12191991"/>
              <a:gd name="connsiteX4794" fmla="*/ 1257750 w 6858000"/>
              <a:gd name="connsiteY4794" fmla="*/ 11543923 h 12191991"/>
              <a:gd name="connsiteX4795" fmla="*/ 1054402 w 6858000"/>
              <a:gd name="connsiteY4795" fmla="*/ 11543923 h 12191991"/>
              <a:gd name="connsiteX4796" fmla="*/ 1054402 w 6858000"/>
              <a:gd name="connsiteY4796" fmla="*/ 11979260 h 12191991"/>
              <a:gd name="connsiteX4797" fmla="*/ 1257750 w 6858000"/>
              <a:gd name="connsiteY4797" fmla="*/ 11979260 h 12191991"/>
              <a:gd name="connsiteX4798" fmla="*/ 1257750 w 6858000"/>
              <a:gd name="connsiteY4798" fmla="*/ 11779591 h 12191991"/>
              <a:gd name="connsiteX4799" fmla="*/ 1054402 w 6858000"/>
              <a:gd name="connsiteY4799" fmla="*/ 11779591 h 12191991"/>
              <a:gd name="connsiteX4800" fmla="*/ 815057 w 6858000"/>
              <a:gd name="connsiteY4800" fmla="*/ 431488 h 12191991"/>
              <a:gd name="connsiteX4801" fmla="*/ 1018405 w 6858000"/>
              <a:gd name="connsiteY4801" fmla="*/ 431488 h 12191991"/>
              <a:gd name="connsiteX4802" fmla="*/ 1018405 w 6858000"/>
              <a:gd name="connsiteY4802" fmla="*/ 231816 h 12191991"/>
              <a:gd name="connsiteX4803" fmla="*/ 815057 w 6858000"/>
              <a:gd name="connsiteY4803" fmla="*/ 231816 h 12191991"/>
              <a:gd name="connsiteX4804" fmla="*/ 815057 w 6858000"/>
              <a:gd name="connsiteY4804" fmla="*/ 667157 h 12191991"/>
              <a:gd name="connsiteX4805" fmla="*/ 1018405 w 6858000"/>
              <a:gd name="connsiteY4805" fmla="*/ 667157 h 12191991"/>
              <a:gd name="connsiteX4806" fmla="*/ 1018405 w 6858000"/>
              <a:gd name="connsiteY4806" fmla="*/ 467488 h 12191991"/>
              <a:gd name="connsiteX4807" fmla="*/ 815057 w 6858000"/>
              <a:gd name="connsiteY4807" fmla="*/ 467488 h 12191991"/>
              <a:gd name="connsiteX4808" fmla="*/ 815057 w 6858000"/>
              <a:gd name="connsiteY4808" fmla="*/ 902826 h 12191991"/>
              <a:gd name="connsiteX4809" fmla="*/ 1018405 w 6858000"/>
              <a:gd name="connsiteY4809" fmla="*/ 902826 h 12191991"/>
              <a:gd name="connsiteX4810" fmla="*/ 1018405 w 6858000"/>
              <a:gd name="connsiteY4810" fmla="*/ 703157 h 12191991"/>
              <a:gd name="connsiteX4811" fmla="*/ 815057 w 6858000"/>
              <a:gd name="connsiteY4811" fmla="*/ 703157 h 12191991"/>
              <a:gd name="connsiteX4812" fmla="*/ 815057 w 6858000"/>
              <a:gd name="connsiteY4812" fmla="*/ 1138495 h 12191991"/>
              <a:gd name="connsiteX4813" fmla="*/ 1018405 w 6858000"/>
              <a:gd name="connsiteY4813" fmla="*/ 1138495 h 12191991"/>
              <a:gd name="connsiteX4814" fmla="*/ 1018405 w 6858000"/>
              <a:gd name="connsiteY4814" fmla="*/ 938826 h 12191991"/>
              <a:gd name="connsiteX4815" fmla="*/ 815057 w 6858000"/>
              <a:gd name="connsiteY4815" fmla="*/ 938826 h 12191991"/>
              <a:gd name="connsiteX4816" fmla="*/ 815057 w 6858000"/>
              <a:gd name="connsiteY4816" fmla="*/ 1374164 h 12191991"/>
              <a:gd name="connsiteX4817" fmla="*/ 1018405 w 6858000"/>
              <a:gd name="connsiteY4817" fmla="*/ 1374164 h 12191991"/>
              <a:gd name="connsiteX4818" fmla="*/ 1018405 w 6858000"/>
              <a:gd name="connsiteY4818" fmla="*/ 1174495 h 12191991"/>
              <a:gd name="connsiteX4819" fmla="*/ 815057 w 6858000"/>
              <a:gd name="connsiteY4819" fmla="*/ 1174495 h 12191991"/>
              <a:gd name="connsiteX4820" fmla="*/ 815057 w 6858000"/>
              <a:gd name="connsiteY4820" fmla="*/ 1609833 h 12191991"/>
              <a:gd name="connsiteX4821" fmla="*/ 1018405 w 6858000"/>
              <a:gd name="connsiteY4821" fmla="*/ 1609833 h 12191991"/>
              <a:gd name="connsiteX4822" fmla="*/ 1018405 w 6858000"/>
              <a:gd name="connsiteY4822" fmla="*/ 1410164 h 12191991"/>
              <a:gd name="connsiteX4823" fmla="*/ 815057 w 6858000"/>
              <a:gd name="connsiteY4823" fmla="*/ 1410164 h 12191991"/>
              <a:gd name="connsiteX4824" fmla="*/ 815056 w 6858000"/>
              <a:gd name="connsiteY4824" fmla="*/ 1845502 h 12191991"/>
              <a:gd name="connsiteX4825" fmla="*/ 1018405 w 6858000"/>
              <a:gd name="connsiteY4825" fmla="*/ 1845502 h 12191991"/>
              <a:gd name="connsiteX4826" fmla="*/ 1018405 w 6858000"/>
              <a:gd name="connsiteY4826" fmla="*/ 1645833 h 12191991"/>
              <a:gd name="connsiteX4827" fmla="*/ 815057 w 6858000"/>
              <a:gd name="connsiteY4827" fmla="*/ 1645833 h 12191991"/>
              <a:gd name="connsiteX4828" fmla="*/ 815056 w 6858000"/>
              <a:gd name="connsiteY4828" fmla="*/ 2081171 h 12191991"/>
              <a:gd name="connsiteX4829" fmla="*/ 1018405 w 6858000"/>
              <a:gd name="connsiteY4829" fmla="*/ 2081171 h 12191991"/>
              <a:gd name="connsiteX4830" fmla="*/ 1018405 w 6858000"/>
              <a:gd name="connsiteY4830" fmla="*/ 1881502 h 12191991"/>
              <a:gd name="connsiteX4831" fmla="*/ 815056 w 6858000"/>
              <a:gd name="connsiteY4831" fmla="*/ 1881502 h 12191991"/>
              <a:gd name="connsiteX4832" fmla="*/ 815056 w 6858000"/>
              <a:gd name="connsiteY4832" fmla="*/ 2316840 h 12191991"/>
              <a:gd name="connsiteX4833" fmla="*/ 1018405 w 6858000"/>
              <a:gd name="connsiteY4833" fmla="*/ 2316840 h 12191991"/>
              <a:gd name="connsiteX4834" fmla="*/ 1018405 w 6858000"/>
              <a:gd name="connsiteY4834" fmla="*/ 2117171 h 12191991"/>
              <a:gd name="connsiteX4835" fmla="*/ 815056 w 6858000"/>
              <a:gd name="connsiteY4835" fmla="*/ 2117171 h 12191991"/>
              <a:gd name="connsiteX4836" fmla="*/ 815056 w 6858000"/>
              <a:gd name="connsiteY4836" fmla="*/ 2552509 h 12191991"/>
              <a:gd name="connsiteX4837" fmla="*/ 1018405 w 6858000"/>
              <a:gd name="connsiteY4837" fmla="*/ 2552509 h 12191991"/>
              <a:gd name="connsiteX4838" fmla="*/ 1018405 w 6858000"/>
              <a:gd name="connsiteY4838" fmla="*/ 2352840 h 12191991"/>
              <a:gd name="connsiteX4839" fmla="*/ 815056 w 6858000"/>
              <a:gd name="connsiteY4839" fmla="*/ 2352840 h 12191991"/>
              <a:gd name="connsiteX4840" fmla="*/ 815056 w 6858000"/>
              <a:gd name="connsiteY4840" fmla="*/ 2788178 h 12191991"/>
              <a:gd name="connsiteX4841" fmla="*/ 1018405 w 6858000"/>
              <a:gd name="connsiteY4841" fmla="*/ 2788178 h 12191991"/>
              <a:gd name="connsiteX4842" fmla="*/ 1018405 w 6858000"/>
              <a:gd name="connsiteY4842" fmla="*/ 2588509 h 12191991"/>
              <a:gd name="connsiteX4843" fmla="*/ 815056 w 6858000"/>
              <a:gd name="connsiteY4843" fmla="*/ 2588509 h 12191991"/>
              <a:gd name="connsiteX4844" fmla="*/ 815056 w 6858000"/>
              <a:gd name="connsiteY4844" fmla="*/ 3023847 h 12191991"/>
              <a:gd name="connsiteX4845" fmla="*/ 1018405 w 6858000"/>
              <a:gd name="connsiteY4845" fmla="*/ 3023847 h 12191991"/>
              <a:gd name="connsiteX4846" fmla="*/ 1018405 w 6858000"/>
              <a:gd name="connsiteY4846" fmla="*/ 2824178 h 12191991"/>
              <a:gd name="connsiteX4847" fmla="*/ 815056 w 6858000"/>
              <a:gd name="connsiteY4847" fmla="*/ 2824178 h 12191991"/>
              <a:gd name="connsiteX4848" fmla="*/ 815056 w 6858000"/>
              <a:gd name="connsiteY4848" fmla="*/ 3259516 h 12191991"/>
              <a:gd name="connsiteX4849" fmla="*/ 1018405 w 6858000"/>
              <a:gd name="connsiteY4849" fmla="*/ 3259516 h 12191991"/>
              <a:gd name="connsiteX4850" fmla="*/ 1018405 w 6858000"/>
              <a:gd name="connsiteY4850" fmla="*/ 3059847 h 12191991"/>
              <a:gd name="connsiteX4851" fmla="*/ 815056 w 6858000"/>
              <a:gd name="connsiteY4851" fmla="*/ 3059847 h 12191991"/>
              <a:gd name="connsiteX4852" fmla="*/ 815056 w 6858000"/>
              <a:gd name="connsiteY4852" fmla="*/ 3495185 h 12191991"/>
              <a:gd name="connsiteX4853" fmla="*/ 1018405 w 6858000"/>
              <a:gd name="connsiteY4853" fmla="*/ 3495185 h 12191991"/>
              <a:gd name="connsiteX4854" fmla="*/ 1018405 w 6858000"/>
              <a:gd name="connsiteY4854" fmla="*/ 3295516 h 12191991"/>
              <a:gd name="connsiteX4855" fmla="*/ 815056 w 6858000"/>
              <a:gd name="connsiteY4855" fmla="*/ 3295516 h 12191991"/>
              <a:gd name="connsiteX4856" fmla="*/ 815056 w 6858000"/>
              <a:gd name="connsiteY4856" fmla="*/ 3730854 h 12191991"/>
              <a:gd name="connsiteX4857" fmla="*/ 1018405 w 6858000"/>
              <a:gd name="connsiteY4857" fmla="*/ 3730854 h 12191991"/>
              <a:gd name="connsiteX4858" fmla="*/ 1018405 w 6858000"/>
              <a:gd name="connsiteY4858" fmla="*/ 3531185 h 12191991"/>
              <a:gd name="connsiteX4859" fmla="*/ 815056 w 6858000"/>
              <a:gd name="connsiteY4859" fmla="*/ 3531185 h 12191991"/>
              <a:gd name="connsiteX4860" fmla="*/ 815056 w 6858000"/>
              <a:gd name="connsiteY4860" fmla="*/ 3966523 h 12191991"/>
              <a:gd name="connsiteX4861" fmla="*/ 1018405 w 6858000"/>
              <a:gd name="connsiteY4861" fmla="*/ 3966523 h 12191991"/>
              <a:gd name="connsiteX4862" fmla="*/ 1018405 w 6858000"/>
              <a:gd name="connsiteY4862" fmla="*/ 3766854 h 12191991"/>
              <a:gd name="connsiteX4863" fmla="*/ 815056 w 6858000"/>
              <a:gd name="connsiteY4863" fmla="*/ 3766854 h 12191991"/>
              <a:gd name="connsiteX4864" fmla="*/ 815056 w 6858000"/>
              <a:gd name="connsiteY4864" fmla="*/ 4202192 h 12191991"/>
              <a:gd name="connsiteX4865" fmla="*/ 1018405 w 6858000"/>
              <a:gd name="connsiteY4865" fmla="*/ 4202192 h 12191991"/>
              <a:gd name="connsiteX4866" fmla="*/ 1018405 w 6858000"/>
              <a:gd name="connsiteY4866" fmla="*/ 4002523 h 12191991"/>
              <a:gd name="connsiteX4867" fmla="*/ 815056 w 6858000"/>
              <a:gd name="connsiteY4867" fmla="*/ 4002523 h 12191991"/>
              <a:gd name="connsiteX4868" fmla="*/ 815056 w 6858000"/>
              <a:gd name="connsiteY4868" fmla="*/ 4437861 h 12191991"/>
              <a:gd name="connsiteX4869" fmla="*/ 1018405 w 6858000"/>
              <a:gd name="connsiteY4869" fmla="*/ 4437861 h 12191991"/>
              <a:gd name="connsiteX4870" fmla="*/ 1018405 w 6858000"/>
              <a:gd name="connsiteY4870" fmla="*/ 4238192 h 12191991"/>
              <a:gd name="connsiteX4871" fmla="*/ 815056 w 6858000"/>
              <a:gd name="connsiteY4871" fmla="*/ 4238192 h 12191991"/>
              <a:gd name="connsiteX4872" fmla="*/ 815056 w 6858000"/>
              <a:gd name="connsiteY4872" fmla="*/ 4673530 h 12191991"/>
              <a:gd name="connsiteX4873" fmla="*/ 1018405 w 6858000"/>
              <a:gd name="connsiteY4873" fmla="*/ 4673530 h 12191991"/>
              <a:gd name="connsiteX4874" fmla="*/ 1018405 w 6858000"/>
              <a:gd name="connsiteY4874" fmla="*/ 4473861 h 12191991"/>
              <a:gd name="connsiteX4875" fmla="*/ 815056 w 6858000"/>
              <a:gd name="connsiteY4875" fmla="*/ 4473861 h 12191991"/>
              <a:gd name="connsiteX4876" fmla="*/ 815056 w 6858000"/>
              <a:gd name="connsiteY4876" fmla="*/ 4909199 h 12191991"/>
              <a:gd name="connsiteX4877" fmla="*/ 1018405 w 6858000"/>
              <a:gd name="connsiteY4877" fmla="*/ 4909199 h 12191991"/>
              <a:gd name="connsiteX4878" fmla="*/ 1018405 w 6858000"/>
              <a:gd name="connsiteY4878" fmla="*/ 4709530 h 12191991"/>
              <a:gd name="connsiteX4879" fmla="*/ 815056 w 6858000"/>
              <a:gd name="connsiteY4879" fmla="*/ 4709530 h 12191991"/>
              <a:gd name="connsiteX4880" fmla="*/ 815056 w 6858000"/>
              <a:gd name="connsiteY4880" fmla="*/ 5144868 h 12191991"/>
              <a:gd name="connsiteX4881" fmla="*/ 1018405 w 6858000"/>
              <a:gd name="connsiteY4881" fmla="*/ 5144868 h 12191991"/>
              <a:gd name="connsiteX4882" fmla="*/ 1018405 w 6858000"/>
              <a:gd name="connsiteY4882" fmla="*/ 4945199 h 12191991"/>
              <a:gd name="connsiteX4883" fmla="*/ 815056 w 6858000"/>
              <a:gd name="connsiteY4883" fmla="*/ 4945199 h 12191991"/>
              <a:gd name="connsiteX4884" fmla="*/ 815056 w 6858000"/>
              <a:gd name="connsiteY4884" fmla="*/ 5380537 h 12191991"/>
              <a:gd name="connsiteX4885" fmla="*/ 1018405 w 6858000"/>
              <a:gd name="connsiteY4885" fmla="*/ 5380537 h 12191991"/>
              <a:gd name="connsiteX4886" fmla="*/ 1018405 w 6858000"/>
              <a:gd name="connsiteY4886" fmla="*/ 5180868 h 12191991"/>
              <a:gd name="connsiteX4887" fmla="*/ 815056 w 6858000"/>
              <a:gd name="connsiteY4887" fmla="*/ 5180868 h 12191991"/>
              <a:gd name="connsiteX4888" fmla="*/ 815056 w 6858000"/>
              <a:gd name="connsiteY4888" fmla="*/ 5616206 h 12191991"/>
              <a:gd name="connsiteX4889" fmla="*/ 1018405 w 6858000"/>
              <a:gd name="connsiteY4889" fmla="*/ 5616206 h 12191991"/>
              <a:gd name="connsiteX4890" fmla="*/ 1018405 w 6858000"/>
              <a:gd name="connsiteY4890" fmla="*/ 5416537 h 12191991"/>
              <a:gd name="connsiteX4891" fmla="*/ 815056 w 6858000"/>
              <a:gd name="connsiteY4891" fmla="*/ 5416537 h 12191991"/>
              <a:gd name="connsiteX4892" fmla="*/ 815056 w 6858000"/>
              <a:gd name="connsiteY4892" fmla="*/ 5851875 h 12191991"/>
              <a:gd name="connsiteX4893" fmla="*/ 1018405 w 6858000"/>
              <a:gd name="connsiteY4893" fmla="*/ 5851875 h 12191991"/>
              <a:gd name="connsiteX4894" fmla="*/ 1018405 w 6858000"/>
              <a:gd name="connsiteY4894" fmla="*/ 5652206 h 12191991"/>
              <a:gd name="connsiteX4895" fmla="*/ 815056 w 6858000"/>
              <a:gd name="connsiteY4895" fmla="*/ 5652206 h 12191991"/>
              <a:gd name="connsiteX4896" fmla="*/ 815056 w 6858000"/>
              <a:gd name="connsiteY4896" fmla="*/ 6087544 h 12191991"/>
              <a:gd name="connsiteX4897" fmla="*/ 1018405 w 6858000"/>
              <a:gd name="connsiteY4897" fmla="*/ 6087544 h 12191991"/>
              <a:gd name="connsiteX4898" fmla="*/ 1018405 w 6858000"/>
              <a:gd name="connsiteY4898" fmla="*/ 5887875 h 12191991"/>
              <a:gd name="connsiteX4899" fmla="*/ 815056 w 6858000"/>
              <a:gd name="connsiteY4899" fmla="*/ 5887875 h 12191991"/>
              <a:gd name="connsiteX4900" fmla="*/ 815056 w 6858000"/>
              <a:gd name="connsiteY4900" fmla="*/ 6323213 h 12191991"/>
              <a:gd name="connsiteX4901" fmla="*/ 1018405 w 6858000"/>
              <a:gd name="connsiteY4901" fmla="*/ 6323213 h 12191991"/>
              <a:gd name="connsiteX4902" fmla="*/ 1018405 w 6858000"/>
              <a:gd name="connsiteY4902" fmla="*/ 6123544 h 12191991"/>
              <a:gd name="connsiteX4903" fmla="*/ 815056 w 6858000"/>
              <a:gd name="connsiteY4903" fmla="*/ 6123544 h 12191991"/>
              <a:gd name="connsiteX4904" fmla="*/ 815056 w 6858000"/>
              <a:gd name="connsiteY4904" fmla="*/ 6558880 h 12191991"/>
              <a:gd name="connsiteX4905" fmla="*/ 1018405 w 6858000"/>
              <a:gd name="connsiteY4905" fmla="*/ 6558880 h 12191991"/>
              <a:gd name="connsiteX4906" fmla="*/ 1018405 w 6858000"/>
              <a:gd name="connsiteY4906" fmla="*/ 6359212 h 12191991"/>
              <a:gd name="connsiteX4907" fmla="*/ 815056 w 6858000"/>
              <a:gd name="connsiteY4907" fmla="*/ 6359212 h 12191991"/>
              <a:gd name="connsiteX4908" fmla="*/ 815056 w 6858000"/>
              <a:gd name="connsiteY4908" fmla="*/ 6794548 h 12191991"/>
              <a:gd name="connsiteX4909" fmla="*/ 1018405 w 6858000"/>
              <a:gd name="connsiteY4909" fmla="*/ 6794548 h 12191991"/>
              <a:gd name="connsiteX4910" fmla="*/ 1018405 w 6858000"/>
              <a:gd name="connsiteY4910" fmla="*/ 6594880 h 12191991"/>
              <a:gd name="connsiteX4911" fmla="*/ 815056 w 6858000"/>
              <a:gd name="connsiteY4911" fmla="*/ 6594880 h 12191991"/>
              <a:gd name="connsiteX4912" fmla="*/ 815056 w 6858000"/>
              <a:gd name="connsiteY4912" fmla="*/ 7030218 h 12191991"/>
              <a:gd name="connsiteX4913" fmla="*/ 1018405 w 6858000"/>
              <a:gd name="connsiteY4913" fmla="*/ 7030218 h 12191991"/>
              <a:gd name="connsiteX4914" fmla="*/ 1018405 w 6858000"/>
              <a:gd name="connsiteY4914" fmla="*/ 6830548 h 12191991"/>
              <a:gd name="connsiteX4915" fmla="*/ 815056 w 6858000"/>
              <a:gd name="connsiteY4915" fmla="*/ 6830548 h 12191991"/>
              <a:gd name="connsiteX4916" fmla="*/ 815056 w 6858000"/>
              <a:gd name="connsiteY4916" fmla="*/ 7265887 h 12191991"/>
              <a:gd name="connsiteX4917" fmla="*/ 1018405 w 6858000"/>
              <a:gd name="connsiteY4917" fmla="*/ 7265887 h 12191991"/>
              <a:gd name="connsiteX4918" fmla="*/ 1018405 w 6858000"/>
              <a:gd name="connsiteY4918" fmla="*/ 7066216 h 12191991"/>
              <a:gd name="connsiteX4919" fmla="*/ 815056 w 6858000"/>
              <a:gd name="connsiteY4919" fmla="*/ 7066216 h 12191991"/>
              <a:gd name="connsiteX4920" fmla="*/ 815056 w 6858000"/>
              <a:gd name="connsiteY4920" fmla="*/ 7501556 h 12191991"/>
              <a:gd name="connsiteX4921" fmla="*/ 1018405 w 6858000"/>
              <a:gd name="connsiteY4921" fmla="*/ 7501556 h 12191991"/>
              <a:gd name="connsiteX4922" fmla="*/ 1018405 w 6858000"/>
              <a:gd name="connsiteY4922" fmla="*/ 7301889 h 12191991"/>
              <a:gd name="connsiteX4923" fmla="*/ 815056 w 6858000"/>
              <a:gd name="connsiteY4923" fmla="*/ 7301889 h 12191991"/>
              <a:gd name="connsiteX4924" fmla="*/ 815056 w 6858000"/>
              <a:gd name="connsiteY4924" fmla="*/ 7737224 h 12191991"/>
              <a:gd name="connsiteX4925" fmla="*/ 1018405 w 6858000"/>
              <a:gd name="connsiteY4925" fmla="*/ 7737224 h 12191991"/>
              <a:gd name="connsiteX4926" fmla="*/ 1018405 w 6858000"/>
              <a:gd name="connsiteY4926" fmla="*/ 7537556 h 12191991"/>
              <a:gd name="connsiteX4927" fmla="*/ 815056 w 6858000"/>
              <a:gd name="connsiteY4927" fmla="*/ 7537556 h 12191991"/>
              <a:gd name="connsiteX4928" fmla="*/ 815056 w 6858000"/>
              <a:gd name="connsiteY4928" fmla="*/ 7972894 h 12191991"/>
              <a:gd name="connsiteX4929" fmla="*/ 1018405 w 6858000"/>
              <a:gd name="connsiteY4929" fmla="*/ 7972894 h 12191991"/>
              <a:gd name="connsiteX4930" fmla="*/ 1018405 w 6858000"/>
              <a:gd name="connsiteY4930" fmla="*/ 7773226 h 12191991"/>
              <a:gd name="connsiteX4931" fmla="*/ 815056 w 6858000"/>
              <a:gd name="connsiteY4931" fmla="*/ 7773226 h 12191991"/>
              <a:gd name="connsiteX4932" fmla="*/ 815056 w 6858000"/>
              <a:gd name="connsiteY4932" fmla="*/ 8208560 h 12191991"/>
              <a:gd name="connsiteX4933" fmla="*/ 1018405 w 6858000"/>
              <a:gd name="connsiteY4933" fmla="*/ 8208560 h 12191991"/>
              <a:gd name="connsiteX4934" fmla="*/ 1018405 w 6858000"/>
              <a:gd name="connsiteY4934" fmla="*/ 8008890 h 12191991"/>
              <a:gd name="connsiteX4935" fmla="*/ 815056 w 6858000"/>
              <a:gd name="connsiteY4935" fmla="*/ 8008890 h 12191991"/>
              <a:gd name="connsiteX4936" fmla="*/ 815056 w 6858000"/>
              <a:gd name="connsiteY4936" fmla="*/ 8444229 h 12191991"/>
              <a:gd name="connsiteX4937" fmla="*/ 1018405 w 6858000"/>
              <a:gd name="connsiteY4937" fmla="*/ 8444229 h 12191991"/>
              <a:gd name="connsiteX4938" fmla="*/ 1018405 w 6858000"/>
              <a:gd name="connsiteY4938" fmla="*/ 8244560 h 12191991"/>
              <a:gd name="connsiteX4939" fmla="*/ 815056 w 6858000"/>
              <a:gd name="connsiteY4939" fmla="*/ 8244560 h 12191991"/>
              <a:gd name="connsiteX4940" fmla="*/ 815056 w 6858000"/>
              <a:gd name="connsiteY4940" fmla="*/ 8679895 h 12191991"/>
              <a:gd name="connsiteX4941" fmla="*/ 1018405 w 6858000"/>
              <a:gd name="connsiteY4941" fmla="*/ 8679895 h 12191991"/>
              <a:gd name="connsiteX4942" fmla="*/ 1018405 w 6858000"/>
              <a:gd name="connsiteY4942" fmla="*/ 8480228 h 12191991"/>
              <a:gd name="connsiteX4943" fmla="*/ 815056 w 6858000"/>
              <a:gd name="connsiteY4943" fmla="*/ 8480228 h 12191991"/>
              <a:gd name="connsiteX4944" fmla="*/ 815056 w 6858000"/>
              <a:gd name="connsiteY4944" fmla="*/ 8915565 h 12191991"/>
              <a:gd name="connsiteX4945" fmla="*/ 1018405 w 6858000"/>
              <a:gd name="connsiteY4945" fmla="*/ 8915565 h 12191991"/>
              <a:gd name="connsiteX4946" fmla="*/ 1018405 w 6858000"/>
              <a:gd name="connsiteY4946" fmla="*/ 8715895 h 12191991"/>
              <a:gd name="connsiteX4947" fmla="*/ 815056 w 6858000"/>
              <a:gd name="connsiteY4947" fmla="*/ 8715895 h 12191991"/>
              <a:gd name="connsiteX4948" fmla="*/ 815056 w 6858000"/>
              <a:gd name="connsiteY4948" fmla="*/ 9151235 h 12191991"/>
              <a:gd name="connsiteX4949" fmla="*/ 1018405 w 6858000"/>
              <a:gd name="connsiteY4949" fmla="*/ 9151235 h 12191991"/>
              <a:gd name="connsiteX4950" fmla="*/ 1018405 w 6858000"/>
              <a:gd name="connsiteY4950" fmla="*/ 8951565 h 12191991"/>
              <a:gd name="connsiteX4951" fmla="*/ 815056 w 6858000"/>
              <a:gd name="connsiteY4951" fmla="*/ 8951565 h 12191991"/>
              <a:gd name="connsiteX4952" fmla="*/ 815056 w 6858000"/>
              <a:gd name="connsiteY4952" fmla="*/ 9386903 h 12191991"/>
              <a:gd name="connsiteX4953" fmla="*/ 1018405 w 6858000"/>
              <a:gd name="connsiteY4953" fmla="*/ 9386903 h 12191991"/>
              <a:gd name="connsiteX4954" fmla="*/ 1018405 w 6858000"/>
              <a:gd name="connsiteY4954" fmla="*/ 9187234 h 12191991"/>
              <a:gd name="connsiteX4955" fmla="*/ 815056 w 6858000"/>
              <a:gd name="connsiteY4955" fmla="*/ 9187234 h 12191991"/>
              <a:gd name="connsiteX4956" fmla="*/ 815056 w 6858000"/>
              <a:gd name="connsiteY4956" fmla="*/ 9622571 h 12191991"/>
              <a:gd name="connsiteX4957" fmla="*/ 1018405 w 6858000"/>
              <a:gd name="connsiteY4957" fmla="*/ 9622571 h 12191991"/>
              <a:gd name="connsiteX4958" fmla="*/ 1018405 w 6858000"/>
              <a:gd name="connsiteY4958" fmla="*/ 9422903 h 12191991"/>
              <a:gd name="connsiteX4959" fmla="*/ 815056 w 6858000"/>
              <a:gd name="connsiteY4959" fmla="*/ 9422903 h 12191991"/>
              <a:gd name="connsiteX4960" fmla="*/ 815056 w 6858000"/>
              <a:gd name="connsiteY4960" fmla="*/ 9858240 h 12191991"/>
              <a:gd name="connsiteX4961" fmla="*/ 1018405 w 6858000"/>
              <a:gd name="connsiteY4961" fmla="*/ 9858240 h 12191991"/>
              <a:gd name="connsiteX4962" fmla="*/ 1018405 w 6858000"/>
              <a:gd name="connsiteY4962" fmla="*/ 9658571 h 12191991"/>
              <a:gd name="connsiteX4963" fmla="*/ 815056 w 6858000"/>
              <a:gd name="connsiteY4963" fmla="*/ 9658571 h 12191991"/>
              <a:gd name="connsiteX4964" fmla="*/ 815056 w 6858000"/>
              <a:gd name="connsiteY4964" fmla="*/ 10093908 h 12191991"/>
              <a:gd name="connsiteX4965" fmla="*/ 1018405 w 6858000"/>
              <a:gd name="connsiteY4965" fmla="*/ 10093908 h 12191991"/>
              <a:gd name="connsiteX4966" fmla="*/ 1018405 w 6858000"/>
              <a:gd name="connsiteY4966" fmla="*/ 9894240 h 12191991"/>
              <a:gd name="connsiteX4967" fmla="*/ 815056 w 6858000"/>
              <a:gd name="connsiteY4967" fmla="*/ 9894240 h 12191991"/>
              <a:gd name="connsiteX4968" fmla="*/ 815056 w 6858000"/>
              <a:gd name="connsiteY4968" fmla="*/ 10329579 h 12191991"/>
              <a:gd name="connsiteX4969" fmla="*/ 1018405 w 6858000"/>
              <a:gd name="connsiteY4969" fmla="*/ 10329579 h 12191991"/>
              <a:gd name="connsiteX4970" fmla="*/ 1018405 w 6858000"/>
              <a:gd name="connsiteY4970" fmla="*/ 10129911 h 12191991"/>
              <a:gd name="connsiteX4971" fmla="*/ 815056 w 6858000"/>
              <a:gd name="connsiteY4971" fmla="*/ 10129911 h 12191991"/>
              <a:gd name="connsiteX4972" fmla="*/ 815056 w 6858000"/>
              <a:gd name="connsiteY4972" fmla="*/ 10565248 h 12191991"/>
              <a:gd name="connsiteX4973" fmla="*/ 1018405 w 6858000"/>
              <a:gd name="connsiteY4973" fmla="*/ 10565248 h 12191991"/>
              <a:gd name="connsiteX4974" fmla="*/ 1018405 w 6858000"/>
              <a:gd name="connsiteY4974" fmla="*/ 10365579 h 12191991"/>
              <a:gd name="connsiteX4975" fmla="*/ 815056 w 6858000"/>
              <a:gd name="connsiteY4975" fmla="*/ 10365579 h 12191991"/>
              <a:gd name="connsiteX4976" fmla="*/ 815056 w 6858000"/>
              <a:gd name="connsiteY4976" fmla="*/ 10800917 h 12191991"/>
              <a:gd name="connsiteX4977" fmla="*/ 1018405 w 6858000"/>
              <a:gd name="connsiteY4977" fmla="*/ 10800917 h 12191991"/>
              <a:gd name="connsiteX4978" fmla="*/ 1018405 w 6858000"/>
              <a:gd name="connsiteY4978" fmla="*/ 10601248 h 12191991"/>
              <a:gd name="connsiteX4979" fmla="*/ 815056 w 6858000"/>
              <a:gd name="connsiteY4979" fmla="*/ 10601248 h 12191991"/>
              <a:gd name="connsiteX4980" fmla="*/ 815056 w 6858000"/>
              <a:gd name="connsiteY4980" fmla="*/ 11036585 h 12191991"/>
              <a:gd name="connsiteX4981" fmla="*/ 1018405 w 6858000"/>
              <a:gd name="connsiteY4981" fmla="*/ 11036585 h 12191991"/>
              <a:gd name="connsiteX4982" fmla="*/ 1018405 w 6858000"/>
              <a:gd name="connsiteY4982" fmla="*/ 10836917 h 12191991"/>
              <a:gd name="connsiteX4983" fmla="*/ 815056 w 6858000"/>
              <a:gd name="connsiteY4983" fmla="*/ 10836917 h 12191991"/>
              <a:gd name="connsiteX4984" fmla="*/ 815056 w 6858000"/>
              <a:gd name="connsiteY4984" fmla="*/ 11272254 h 12191991"/>
              <a:gd name="connsiteX4985" fmla="*/ 1018405 w 6858000"/>
              <a:gd name="connsiteY4985" fmla="*/ 11272254 h 12191991"/>
              <a:gd name="connsiteX4986" fmla="*/ 1018405 w 6858000"/>
              <a:gd name="connsiteY4986" fmla="*/ 11072585 h 12191991"/>
              <a:gd name="connsiteX4987" fmla="*/ 815056 w 6858000"/>
              <a:gd name="connsiteY4987" fmla="*/ 11072585 h 12191991"/>
              <a:gd name="connsiteX4988" fmla="*/ 815056 w 6858000"/>
              <a:gd name="connsiteY4988" fmla="*/ 11507923 h 12191991"/>
              <a:gd name="connsiteX4989" fmla="*/ 1018405 w 6858000"/>
              <a:gd name="connsiteY4989" fmla="*/ 11507923 h 12191991"/>
              <a:gd name="connsiteX4990" fmla="*/ 1018405 w 6858000"/>
              <a:gd name="connsiteY4990" fmla="*/ 11308254 h 12191991"/>
              <a:gd name="connsiteX4991" fmla="*/ 815056 w 6858000"/>
              <a:gd name="connsiteY4991" fmla="*/ 11308254 h 12191991"/>
              <a:gd name="connsiteX4992" fmla="*/ 815056 w 6858000"/>
              <a:gd name="connsiteY4992" fmla="*/ 11743591 h 12191991"/>
              <a:gd name="connsiteX4993" fmla="*/ 1018405 w 6858000"/>
              <a:gd name="connsiteY4993" fmla="*/ 11743591 h 12191991"/>
              <a:gd name="connsiteX4994" fmla="*/ 1018405 w 6858000"/>
              <a:gd name="connsiteY4994" fmla="*/ 11543923 h 12191991"/>
              <a:gd name="connsiteX4995" fmla="*/ 815056 w 6858000"/>
              <a:gd name="connsiteY4995" fmla="*/ 11543923 h 12191991"/>
              <a:gd name="connsiteX4996" fmla="*/ 815056 w 6858000"/>
              <a:gd name="connsiteY4996" fmla="*/ 11979260 h 12191991"/>
              <a:gd name="connsiteX4997" fmla="*/ 1018405 w 6858000"/>
              <a:gd name="connsiteY4997" fmla="*/ 11979260 h 12191991"/>
              <a:gd name="connsiteX4998" fmla="*/ 1018405 w 6858000"/>
              <a:gd name="connsiteY4998" fmla="*/ 11779591 h 12191991"/>
              <a:gd name="connsiteX4999" fmla="*/ 815056 w 6858000"/>
              <a:gd name="connsiteY4999" fmla="*/ 11779591 h 12191991"/>
              <a:gd name="connsiteX5000" fmla="*/ 575708 w 6858000"/>
              <a:gd name="connsiteY5000" fmla="*/ 431488 h 12191991"/>
              <a:gd name="connsiteX5001" fmla="*/ 779057 w 6858000"/>
              <a:gd name="connsiteY5001" fmla="*/ 431488 h 12191991"/>
              <a:gd name="connsiteX5002" fmla="*/ 779057 w 6858000"/>
              <a:gd name="connsiteY5002" fmla="*/ 231816 h 12191991"/>
              <a:gd name="connsiteX5003" fmla="*/ 575708 w 6858000"/>
              <a:gd name="connsiteY5003" fmla="*/ 231816 h 12191991"/>
              <a:gd name="connsiteX5004" fmla="*/ 575708 w 6858000"/>
              <a:gd name="connsiteY5004" fmla="*/ 667157 h 12191991"/>
              <a:gd name="connsiteX5005" fmla="*/ 779057 w 6858000"/>
              <a:gd name="connsiteY5005" fmla="*/ 667157 h 12191991"/>
              <a:gd name="connsiteX5006" fmla="*/ 779057 w 6858000"/>
              <a:gd name="connsiteY5006" fmla="*/ 467488 h 12191991"/>
              <a:gd name="connsiteX5007" fmla="*/ 575708 w 6858000"/>
              <a:gd name="connsiteY5007" fmla="*/ 467488 h 12191991"/>
              <a:gd name="connsiteX5008" fmla="*/ 575708 w 6858000"/>
              <a:gd name="connsiteY5008" fmla="*/ 902826 h 12191991"/>
              <a:gd name="connsiteX5009" fmla="*/ 779057 w 6858000"/>
              <a:gd name="connsiteY5009" fmla="*/ 902826 h 12191991"/>
              <a:gd name="connsiteX5010" fmla="*/ 779057 w 6858000"/>
              <a:gd name="connsiteY5010" fmla="*/ 703157 h 12191991"/>
              <a:gd name="connsiteX5011" fmla="*/ 575708 w 6858000"/>
              <a:gd name="connsiteY5011" fmla="*/ 703157 h 12191991"/>
              <a:gd name="connsiteX5012" fmla="*/ 575708 w 6858000"/>
              <a:gd name="connsiteY5012" fmla="*/ 1138495 h 12191991"/>
              <a:gd name="connsiteX5013" fmla="*/ 779057 w 6858000"/>
              <a:gd name="connsiteY5013" fmla="*/ 1138495 h 12191991"/>
              <a:gd name="connsiteX5014" fmla="*/ 779057 w 6858000"/>
              <a:gd name="connsiteY5014" fmla="*/ 938826 h 12191991"/>
              <a:gd name="connsiteX5015" fmla="*/ 575708 w 6858000"/>
              <a:gd name="connsiteY5015" fmla="*/ 938826 h 12191991"/>
              <a:gd name="connsiteX5016" fmla="*/ 575708 w 6858000"/>
              <a:gd name="connsiteY5016" fmla="*/ 1374164 h 12191991"/>
              <a:gd name="connsiteX5017" fmla="*/ 779057 w 6858000"/>
              <a:gd name="connsiteY5017" fmla="*/ 1374164 h 12191991"/>
              <a:gd name="connsiteX5018" fmla="*/ 779057 w 6858000"/>
              <a:gd name="connsiteY5018" fmla="*/ 1174495 h 12191991"/>
              <a:gd name="connsiteX5019" fmla="*/ 575708 w 6858000"/>
              <a:gd name="connsiteY5019" fmla="*/ 1174495 h 12191991"/>
              <a:gd name="connsiteX5020" fmla="*/ 575708 w 6858000"/>
              <a:gd name="connsiteY5020" fmla="*/ 1609833 h 12191991"/>
              <a:gd name="connsiteX5021" fmla="*/ 779057 w 6858000"/>
              <a:gd name="connsiteY5021" fmla="*/ 1609833 h 12191991"/>
              <a:gd name="connsiteX5022" fmla="*/ 779057 w 6858000"/>
              <a:gd name="connsiteY5022" fmla="*/ 1410164 h 12191991"/>
              <a:gd name="connsiteX5023" fmla="*/ 575708 w 6858000"/>
              <a:gd name="connsiteY5023" fmla="*/ 1410164 h 12191991"/>
              <a:gd name="connsiteX5024" fmla="*/ 575708 w 6858000"/>
              <a:gd name="connsiteY5024" fmla="*/ 1845502 h 12191991"/>
              <a:gd name="connsiteX5025" fmla="*/ 779057 w 6858000"/>
              <a:gd name="connsiteY5025" fmla="*/ 1845502 h 12191991"/>
              <a:gd name="connsiteX5026" fmla="*/ 779057 w 6858000"/>
              <a:gd name="connsiteY5026" fmla="*/ 1645833 h 12191991"/>
              <a:gd name="connsiteX5027" fmla="*/ 575708 w 6858000"/>
              <a:gd name="connsiteY5027" fmla="*/ 1645833 h 12191991"/>
              <a:gd name="connsiteX5028" fmla="*/ 575708 w 6858000"/>
              <a:gd name="connsiteY5028" fmla="*/ 2081171 h 12191991"/>
              <a:gd name="connsiteX5029" fmla="*/ 779057 w 6858000"/>
              <a:gd name="connsiteY5029" fmla="*/ 2081171 h 12191991"/>
              <a:gd name="connsiteX5030" fmla="*/ 779057 w 6858000"/>
              <a:gd name="connsiteY5030" fmla="*/ 1881502 h 12191991"/>
              <a:gd name="connsiteX5031" fmla="*/ 575708 w 6858000"/>
              <a:gd name="connsiteY5031" fmla="*/ 1881502 h 12191991"/>
              <a:gd name="connsiteX5032" fmla="*/ 575708 w 6858000"/>
              <a:gd name="connsiteY5032" fmla="*/ 2316840 h 12191991"/>
              <a:gd name="connsiteX5033" fmla="*/ 779057 w 6858000"/>
              <a:gd name="connsiteY5033" fmla="*/ 2316840 h 12191991"/>
              <a:gd name="connsiteX5034" fmla="*/ 779057 w 6858000"/>
              <a:gd name="connsiteY5034" fmla="*/ 2117171 h 12191991"/>
              <a:gd name="connsiteX5035" fmla="*/ 575708 w 6858000"/>
              <a:gd name="connsiteY5035" fmla="*/ 2117171 h 12191991"/>
              <a:gd name="connsiteX5036" fmla="*/ 575708 w 6858000"/>
              <a:gd name="connsiteY5036" fmla="*/ 2552509 h 12191991"/>
              <a:gd name="connsiteX5037" fmla="*/ 779057 w 6858000"/>
              <a:gd name="connsiteY5037" fmla="*/ 2552509 h 12191991"/>
              <a:gd name="connsiteX5038" fmla="*/ 779057 w 6858000"/>
              <a:gd name="connsiteY5038" fmla="*/ 2352840 h 12191991"/>
              <a:gd name="connsiteX5039" fmla="*/ 575708 w 6858000"/>
              <a:gd name="connsiteY5039" fmla="*/ 2352840 h 12191991"/>
              <a:gd name="connsiteX5040" fmla="*/ 575708 w 6858000"/>
              <a:gd name="connsiteY5040" fmla="*/ 2788178 h 12191991"/>
              <a:gd name="connsiteX5041" fmla="*/ 779057 w 6858000"/>
              <a:gd name="connsiteY5041" fmla="*/ 2788178 h 12191991"/>
              <a:gd name="connsiteX5042" fmla="*/ 779057 w 6858000"/>
              <a:gd name="connsiteY5042" fmla="*/ 2588509 h 12191991"/>
              <a:gd name="connsiteX5043" fmla="*/ 575708 w 6858000"/>
              <a:gd name="connsiteY5043" fmla="*/ 2588509 h 12191991"/>
              <a:gd name="connsiteX5044" fmla="*/ 575708 w 6858000"/>
              <a:gd name="connsiteY5044" fmla="*/ 3023847 h 12191991"/>
              <a:gd name="connsiteX5045" fmla="*/ 779057 w 6858000"/>
              <a:gd name="connsiteY5045" fmla="*/ 3023847 h 12191991"/>
              <a:gd name="connsiteX5046" fmla="*/ 779057 w 6858000"/>
              <a:gd name="connsiteY5046" fmla="*/ 2824178 h 12191991"/>
              <a:gd name="connsiteX5047" fmla="*/ 575708 w 6858000"/>
              <a:gd name="connsiteY5047" fmla="*/ 2824178 h 12191991"/>
              <a:gd name="connsiteX5048" fmla="*/ 575708 w 6858000"/>
              <a:gd name="connsiteY5048" fmla="*/ 3259516 h 12191991"/>
              <a:gd name="connsiteX5049" fmla="*/ 779057 w 6858000"/>
              <a:gd name="connsiteY5049" fmla="*/ 3259516 h 12191991"/>
              <a:gd name="connsiteX5050" fmla="*/ 779057 w 6858000"/>
              <a:gd name="connsiteY5050" fmla="*/ 3059847 h 12191991"/>
              <a:gd name="connsiteX5051" fmla="*/ 575708 w 6858000"/>
              <a:gd name="connsiteY5051" fmla="*/ 3059847 h 12191991"/>
              <a:gd name="connsiteX5052" fmla="*/ 575708 w 6858000"/>
              <a:gd name="connsiteY5052" fmla="*/ 3495185 h 12191991"/>
              <a:gd name="connsiteX5053" fmla="*/ 779057 w 6858000"/>
              <a:gd name="connsiteY5053" fmla="*/ 3495185 h 12191991"/>
              <a:gd name="connsiteX5054" fmla="*/ 779057 w 6858000"/>
              <a:gd name="connsiteY5054" fmla="*/ 3295516 h 12191991"/>
              <a:gd name="connsiteX5055" fmla="*/ 575708 w 6858000"/>
              <a:gd name="connsiteY5055" fmla="*/ 3295516 h 12191991"/>
              <a:gd name="connsiteX5056" fmla="*/ 575708 w 6858000"/>
              <a:gd name="connsiteY5056" fmla="*/ 3730854 h 12191991"/>
              <a:gd name="connsiteX5057" fmla="*/ 779057 w 6858000"/>
              <a:gd name="connsiteY5057" fmla="*/ 3730854 h 12191991"/>
              <a:gd name="connsiteX5058" fmla="*/ 779057 w 6858000"/>
              <a:gd name="connsiteY5058" fmla="*/ 3531185 h 12191991"/>
              <a:gd name="connsiteX5059" fmla="*/ 575708 w 6858000"/>
              <a:gd name="connsiteY5059" fmla="*/ 3531185 h 12191991"/>
              <a:gd name="connsiteX5060" fmla="*/ 575708 w 6858000"/>
              <a:gd name="connsiteY5060" fmla="*/ 3966523 h 12191991"/>
              <a:gd name="connsiteX5061" fmla="*/ 779057 w 6858000"/>
              <a:gd name="connsiteY5061" fmla="*/ 3966523 h 12191991"/>
              <a:gd name="connsiteX5062" fmla="*/ 779057 w 6858000"/>
              <a:gd name="connsiteY5062" fmla="*/ 3766854 h 12191991"/>
              <a:gd name="connsiteX5063" fmla="*/ 575708 w 6858000"/>
              <a:gd name="connsiteY5063" fmla="*/ 3766854 h 12191991"/>
              <a:gd name="connsiteX5064" fmla="*/ 575708 w 6858000"/>
              <a:gd name="connsiteY5064" fmla="*/ 4202192 h 12191991"/>
              <a:gd name="connsiteX5065" fmla="*/ 779057 w 6858000"/>
              <a:gd name="connsiteY5065" fmla="*/ 4202192 h 12191991"/>
              <a:gd name="connsiteX5066" fmla="*/ 779057 w 6858000"/>
              <a:gd name="connsiteY5066" fmla="*/ 4002523 h 12191991"/>
              <a:gd name="connsiteX5067" fmla="*/ 575708 w 6858000"/>
              <a:gd name="connsiteY5067" fmla="*/ 4002523 h 12191991"/>
              <a:gd name="connsiteX5068" fmla="*/ 575708 w 6858000"/>
              <a:gd name="connsiteY5068" fmla="*/ 4437861 h 12191991"/>
              <a:gd name="connsiteX5069" fmla="*/ 779057 w 6858000"/>
              <a:gd name="connsiteY5069" fmla="*/ 4437861 h 12191991"/>
              <a:gd name="connsiteX5070" fmla="*/ 779057 w 6858000"/>
              <a:gd name="connsiteY5070" fmla="*/ 4238192 h 12191991"/>
              <a:gd name="connsiteX5071" fmla="*/ 575708 w 6858000"/>
              <a:gd name="connsiteY5071" fmla="*/ 4238192 h 12191991"/>
              <a:gd name="connsiteX5072" fmla="*/ 575708 w 6858000"/>
              <a:gd name="connsiteY5072" fmla="*/ 4673530 h 12191991"/>
              <a:gd name="connsiteX5073" fmla="*/ 779057 w 6858000"/>
              <a:gd name="connsiteY5073" fmla="*/ 4673530 h 12191991"/>
              <a:gd name="connsiteX5074" fmla="*/ 779057 w 6858000"/>
              <a:gd name="connsiteY5074" fmla="*/ 4473861 h 12191991"/>
              <a:gd name="connsiteX5075" fmla="*/ 575708 w 6858000"/>
              <a:gd name="connsiteY5075" fmla="*/ 4473861 h 12191991"/>
              <a:gd name="connsiteX5076" fmla="*/ 575708 w 6858000"/>
              <a:gd name="connsiteY5076" fmla="*/ 4909199 h 12191991"/>
              <a:gd name="connsiteX5077" fmla="*/ 779057 w 6858000"/>
              <a:gd name="connsiteY5077" fmla="*/ 4909199 h 12191991"/>
              <a:gd name="connsiteX5078" fmla="*/ 779057 w 6858000"/>
              <a:gd name="connsiteY5078" fmla="*/ 4709530 h 12191991"/>
              <a:gd name="connsiteX5079" fmla="*/ 575708 w 6858000"/>
              <a:gd name="connsiteY5079" fmla="*/ 4709530 h 12191991"/>
              <a:gd name="connsiteX5080" fmla="*/ 575708 w 6858000"/>
              <a:gd name="connsiteY5080" fmla="*/ 5144868 h 12191991"/>
              <a:gd name="connsiteX5081" fmla="*/ 779057 w 6858000"/>
              <a:gd name="connsiteY5081" fmla="*/ 5144868 h 12191991"/>
              <a:gd name="connsiteX5082" fmla="*/ 779057 w 6858000"/>
              <a:gd name="connsiteY5082" fmla="*/ 4945199 h 12191991"/>
              <a:gd name="connsiteX5083" fmla="*/ 575708 w 6858000"/>
              <a:gd name="connsiteY5083" fmla="*/ 4945199 h 12191991"/>
              <a:gd name="connsiteX5084" fmla="*/ 575708 w 6858000"/>
              <a:gd name="connsiteY5084" fmla="*/ 5380537 h 12191991"/>
              <a:gd name="connsiteX5085" fmla="*/ 779057 w 6858000"/>
              <a:gd name="connsiteY5085" fmla="*/ 5380537 h 12191991"/>
              <a:gd name="connsiteX5086" fmla="*/ 779057 w 6858000"/>
              <a:gd name="connsiteY5086" fmla="*/ 5180868 h 12191991"/>
              <a:gd name="connsiteX5087" fmla="*/ 575708 w 6858000"/>
              <a:gd name="connsiteY5087" fmla="*/ 5180868 h 12191991"/>
              <a:gd name="connsiteX5088" fmla="*/ 575708 w 6858000"/>
              <a:gd name="connsiteY5088" fmla="*/ 5616206 h 12191991"/>
              <a:gd name="connsiteX5089" fmla="*/ 779057 w 6858000"/>
              <a:gd name="connsiteY5089" fmla="*/ 5616206 h 12191991"/>
              <a:gd name="connsiteX5090" fmla="*/ 779057 w 6858000"/>
              <a:gd name="connsiteY5090" fmla="*/ 5416537 h 12191991"/>
              <a:gd name="connsiteX5091" fmla="*/ 575708 w 6858000"/>
              <a:gd name="connsiteY5091" fmla="*/ 5416537 h 12191991"/>
              <a:gd name="connsiteX5092" fmla="*/ 575708 w 6858000"/>
              <a:gd name="connsiteY5092" fmla="*/ 5851875 h 12191991"/>
              <a:gd name="connsiteX5093" fmla="*/ 779057 w 6858000"/>
              <a:gd name="connsiteY5093" fmla="*/ 5851875 h 12191991"/>
              <a:gd name="connsiteX5094" fmla="*/ 779057 w 6858000"/>
              <a:gd name="connsiteY5094" fmla="*/ 5652206 h 12191991"/>
              <a:gd name="connsiteX5095" fmla="*/ 575708 w 6858000"/>
              <a:gd name="connsiteY5095" fmla="*/ 5652206 h 12191991"/>
              <a:gd name="connsiteX5096" fmla="*/ 575708 w 6858000"/>
              <a:gd name="connsiteY5096" fmla="*/ 6087544 h 12191991"/>
              <a:gd name="connsiteX5097" fmla="*/ 779057 w 6858000"/>
              <a:gd name="connsiteY5097" fmla="*/ 6087544 h 12191991"/>
              <a:gd name="connsiteX5098" fmla="*/ 779057 w 6858000"/>
              <a:gd name="connsiteY5098" fmla="*/ 5887875 h 12191991"/>
              <a:gd name="connsiteX5099" fmla="*/ 575708 w 6858000"/>
              <a:gd name="connsiteY5099" fmla="*/ 5887875 h 12191991"/>
              <a:gd name="connsiteX5100" fmla="*/ 575708 w 6858000"/>
              <a:gd name="connsiteY5100" fmla="*/ 6323213 h 12191991"/>
              <a:gd name="connsiteX5101" fmla="*/ 779057 w 6858000"/>
              <a:gd name="connsiteY5101" fmla="*/ 6323213 h 12191991"/>
              <a:gd name="connsiteX5102" fmla="*/ 779057 w 6858000"/>
              <a:gd name="connsiteY5102" fmla="*/ 6123544 h 12191991"/>
              <a:gd name="connsiteX5103" fmla="*/ 575708 w 6858000"/>
              <a:gd name="connsiteY5103" fmla="*/ 6123544 h 12191991"/>
              <a:gd name="connsiteX5104" fmla="*/ 575708 w 6858000"/>
              <a:gd name="connsiteY5104" fmla="*/ 6558880 h 12191991"/>
              <a:gd name="connsiteX5105" fmla="*/ 779057 w 6858000"/>
              <a:gd name="connsiteY5105" fmla="*/ 6558880 h 12191991"/>
              <a:gd name="connsiteX5106" fmla="*/ 779057 w 6858000"/>
              <a:gd name="connsiteY5106" fmla="*/ 6359212 h 12191991"/>
              <a:gd name="connsiteX5107" fmla="*/ 575708 w 6858000"/>
              <a:gd name="connsiteY5107" fmla="*/ 6359212 h 12191991"/>
              <a:gd name="connsiteX5108" fmla="*/ 575708 w 6858000"/>
              <a:gd name="connsiteY5108" fmla="*/ 6794548 h 12191991"/>
              <a:gd name="connsiteX5109" fmla="*/ 779057 w 6858000"/>
              <a:gd name="connsiteY5109" fmla="*/ 6794548 h 12191991"/>
              <a:gd name="connsiteX5110" fmla="*/ 779057 w 6858000"/>
              <a:gd name="connsiteY5110" fmla="*/ 6594880 h 12191991"/>
              <a:gd name="connsiteX5111" fmla="*/ 575708 w 6858000"/>
              <a:gd name="connsiteY5111" fmla="*/ 6594880 h 12191991"/>
              <a:gd name="connsiteX5112" fmla="*/ 575708 w 6858000"/>
              <a:gd name="connsiteY5112" fmla="*/ 7030218 h 12191991"/>
              <a:gd name="connsiteX5113" fmla="*/ 779057 w 6858000"/>
              <a:gd name="connsiteY5113" fmla="*/ 7030218 h 12191991"/>
              <a:gd name="connsiteX5114" fmla="*/ 779057 w 6858000"/>
              <a:gd name="connsiteY5114" fmla="*/ 6830548 h 12191991"/>
              <a:gd name="connsiteX5115" fmla="*/ 575708 w 6858000"/>
              <a:gd name="connsiteY5115" fmla="*/ 6830548 h 12191991"/>
              <a:gd name="connsiteX5116" fmla="*/ 575708 w 6858000"/>
              <a:gd name="connsiteY5116" fmla="*/ 7265887 h 12191991"/>
              <a:gd name="connsiteX5117" fmla="*/ 779057 w 6858000"/>
              <a:gd name="connsiteY5117" fmla="*/ 7265887 h 12191991"/>
              <a:gd name="connsiteX5118" fmla="*/ 779057 w 6858000"/>
              <a:gd name="connsiteY5118" fmla="*/ 7066216 h 12191991"/>
              <a:gd name="connsiteX5119" fmla="*/ 575708 w 6858000"/>
              <a:gd name="connsiteY5119" fmla="*/ 7066216 h 12191991"/>
              <a:gd name="connsiteX5120" fmla="*/ 575708 w 6858000"/>
              <a:gd name="connsiteY5120" fmla="*/ 7501556 h 12191991"/>
              <a:gd name="connsiteX5121" fmla="*/ 779057 w 6858000"/>
              <a:gd name="connsiteY5121" fmla="*/ 7501556 h 12191991"/>
              <a:gd name="connsiteX5122" fmla="*/ 779057 w 6858000"/>
              <a:gd name="connsiteY5122" fmla="*/ 7301889 h 12191991"/>
              <a:gd name="connsiteX5123" fmla="*/ 575708 w 6858000"/>
              <a:gd name="connsiteY5123" fmla="*/ 7301889 h 12191991"/>
              <a:gd name="connsiteX5124" fmla="*/ 575708 w 6858000"/>
              <a:gd name="connsiteY5124" fmla="*/ 7737224 h 12191991"/>
              <a:gd name="connsiteX5125" fmla="*/ 779057 w 6858000"/>
              <a:gd name="connsiteY5125" fmla="*/ 7737224 h 12191991"/>
              <a:gd name="connsiteX5126" fmla="*/ 779057 w 6858000"/>
              <a:gd name="connsiteY5126" fmla="*/ 7537556 h 12191991"/>
              <a:gd name="connsiteX5127" fmla="*/ 575708 w 6858000"/>
              <a:gd name="connsiteY5127" fmla="*/ 7537556 h 12191991"/>
              <a:gd name="connsiteX5128" fmla="*/ 575708 w 6858000"/>
              <a:gd name="connsiteY5128" fmla="*/ 7972894 h 12191991"/>
              <a:gd name="connsiteX5129" fmla="*/ 779057 w 6858000"/>
              <a:gd name="connsiteY5129" fmla="*/ 7972894 h 12191991"/>
              <a:gd name="connsiteX5130" fmla="*/ 779057 w 6858000"/>
              <a:gd name="connsiteY5130" fmla="*/ 7773226 h 12191991"/>
              <a:gd name="connsiteX5131" fmla="*/ 575708 w 6858000"/>
              <a:gd name="connsiteY5131" fmla="*/ 7773226 h 12191991"/>
              <a:gd name="connsiteX5132" fmla="*/ 575708 w 6858000"/>
              <a:gd name="connsiteY5132" fmla="*/ 8208560 h 12191991"/>
              <a:gd name="connsiteX5133" fmla="*/ 779057 w 6858000"/>
              <a:gd name="connsiteY5133" fmla="*/ 8208560 h 12191991"/>
              <a:gd name="connsiteX5134" fmla="*/ 779057 w 6858000"/>
              <a:gd name="connsiteY5134" fmla="*/ 8008890 h 12191991"/>
              <a:gd name="connsiteX5135" fmla="*/ 575708 w 6858000"/>
              <a:gd name="connsiteY5135" fmla="*/ 8008890 h 12191991"/>
              <a:gd name="connsiteX5136" fmla="*/ 575708 w 6858000"/>
              <a:gd name="connsiteY5136" fmla="*/ 8444229 h 12191991"/>
              <a:gd name="connsiteX5137" fmla="*/ 779057 w 6858000"/>
              <a:gd name="connsiteY5137" fmla="*/ 8444229 h 12191991"/>
              <a:gd name="connsiteX5138" fmla="*/ 779057 w 6858000"/>
              <a:gd name="connsiteY5138" fmla="*/ 8244560 h 12191991"/>
              <a:gd name="connsiteX5139" fmla="*/ 575708 w 6858000"/>
              <a:gd name="connsiteY5139" fmla="*/ 8244560 h 12191991"/>
              <a:gd name="connsiteX5140" fmla="*/ 575708 w 6858000"/>
              <a:gd name="connsiteY5140" fmla="*/ 8679895 h 12191991"/>
              <a:gd name="connsiteX5141" fmla="*/ 779057 w 6858000"/>
              <a:gd name="connsiteY5141" fmla="*/ 8679895 h 12191991"/>
              <a:gd name="connsiteX5142" fmla="*/ 779057 w 6858000"/>
              <a:gd name="connsiteY5142" fmla="*/ 8480228 h 12191991"/>
              <a:gd name="connsiteX5143" fmla="*/ 575708 w 6858000"/>
              <a:gd name="connsiteY5143" fmla="*/ 8480228 h 12191991"/>
              <a:gd name="connsiteX5144" fmla="*/ 575708 w 6858000"/>
              <a:gd name="connsiteY5144" fmla="*/ 8915565 h 12191991"/>
              <a:gd name="connsiteX5145" fmla="*/ 779057 w 6858000"/>
              <a:gd name="connsiteY5145" fmla="*/ 8915565 h 12191991"/>
              <a:gd name="connsiteX5146" fmla="*/ 779057 w 6858000"/>
              <a:gd name="connsiteY5146" fmla="*/ 8715895 h 12191991"/>
              <a:gd name="connsiteX5147" fmla="*/ 575708 w 6858000"/>
              <a:gd name="connsiteY5147" fmla="*/ 8715895 h 12191991"/>
              <a:gd name="connsiteX5148" fmla="*/ 575708 w 6858000"/>
              <a:gd name="connsiteY5148" fmla="*/ 9151235 h 12191991"/>
              <a:gd name="connsiteX5149" fmla="*/ 779057 w 6858000"/>
              <a:gd name="connsiteY5149" fmla="*/ 9151235 h 12191991"/>
              <a:gd name="connsiteX5150" fmla="*/ 779057 w 6858000"/>
              <a:gd name="connsiteY5150" fmla="*/ 8951565 h 12191991"/>
              <a:gd name="connsiteX5151" fmla="*/ 575708 w 6858000"/>
              <a:gd name="connsiteY5151" fmla="*/ 8951565 h 12191991"/>
              <a:gd name="connsiteX5152" fmla="*/ 575708 w 6858000"/>
              <a:gd name="connsiteY5152" fmla="*/ 9386903 h 12191991"/>
              <a:gd name="connsiteX5153" fmla="*/ 779057 w 6858000"/>
              <a:gd name="connsiteY5153" fmla="*/ 9386903 h 12191991"/>
              <a:gd name="connsiteX5154" fmla="*/ 779057 w 6858000"/>
              <a:gd name="connsiteY5154" fmla="*/ 9187234 h 12191991"/>
              <a:gd name="connsiteX5155" fmla="*/ 575708 w 6858000"/>
              <a:gd name="connsiteY5155" fmla="*/ 9187234 h 12191991"/>
              <a:gd name="connsiteX5156" fmla="*/ 575708 w 6858000"/>
              <a:gd name="connsiteY5156" fmla="*/ 9622571 h 12191991"/>
              <a:gd name="connsiteX5157" fmla="*/ 779057 w 6858000"/>
              <a:gd name="connsiteY5157" fmla="*/ 9622571 h 12191991"/>
              <a:gd name="connsiteX5158" fmla="*/ 779057 w 6858000"/>
              <a:gd name="connsiteY5158" fmla="*/ 9422903 h 12191991"/>
              <a:gd name="connsiteX5159" fmla="*/ 575708 w 6858000"/>
              <a:gd name="connsiteY5159" fmla="*/ 9422903 h 12191991"/>
              <a:gd name="connsiteX5160" fmla="*/ 575708 w 6858000"/>
              <a:gd name="connsiteY5160" fmla="*/ 9858240 h 12191991"/>
              <a:gd name="connsiteX5161" fmla="*/ 779057 w 6858000"/>
              <a:gd name="connsiteY5161" fmla="*/ 9858240 h 12191991"/>
              <a:gd name="connsiteX5162" fmla="*/ 779057 w 6858000"/>
              <a:gd name="connsiteY5162" fmla="*/ 9658571 h 12191991"/>
              <a:gd name="connsiteX5163" fmla="*/ 575708 w 6858000"/>
              <a:gd name="connsiteY5163" fmla="*/ 9658571 h 12191991"/>
              <a:gd name="connsiteX5164" fmla="*/ 575708 w 6858000"/>
              <a:gd name="connsiteY5164" fmla="*/ 10093908 h 12191991"/>
              <a:gd name="connsiteX5165" fmla="*/ 779057 w 6858000"/>
              <a:gd name="connsiteY5165" fmla="*/ 10093908 h 12191991"/>
              <a:gd name="connsiteX5166" fmla="*/ 779057 w 6858000"/>
              <a:gd name="connsiteY5166" fmla="*/ 9894240 h 12191991"/>
              <a:gd name="connsiteX5167" fmla="*/ 575708 w 6858000"/>
              <a:gd name="connsiteY5167" fmla="*/ 9894240 h 12191991"/>
              <a:gd name="connsiteX5168" fmla="*/ 575708 w 6858000"/>
              <a:gd name="connsiteY5168" fmla="*/ 10329579 h 12191991"/>
              <a:gd name="connsiteX5169" fmla="*/ 779057 w 6858000"/>
              <a:gd name="connsiteY5169" fmla="*/ 10329579 h 12191991"/>
              <a:gd name="connsiteX5170" fmla="*/ 779057 w 6858000"/>
              <a:gd name="connsiteY5170" fmla="*/ 10129911 h 12191991"/>
              <a:gd name="connsiteX5171" fmla="*/ 575708 w 6858000"/>
              <a:gd name="connsiteY5171" fmla="*/ 10129911 h 12191991"/>
              <a:gd name="connsiteX5172" fmla="*/ 575708 w 6858000"/>
              <a:gd name="connsiteY5172" fmla="*/ 10565248 h 12191991"/>
              <a:gd name="connsiteX5173" fmla="*/ 779057 w 6858000"/>
              <a:gd name="connsiteY5173" fmla="*/ 10565248 h 12191991"/>
              <a:gd name="connsiteX5174" fmla="*/ 779057 w 6858000"/>
              <a:gd name="connsiteY5174" fmla="*/ 10365579 h 12191991"/>
              <a:gd name="connsiteX5175" fmla="*/ 575708 w 6858000"/>
              <a:gd name="connsiteY5175" fmla="*/ 10365579 h 12191991"/>
              <a:gd name="connsiteX5176" fmla="*/ 575708 w 6858000"/>
              <a:gd name="connsiteY5176" fmla="*/ 10800917 h 12191991"/>
              <a:gd name="connsiteX5177" fmla="*/ 779057 w 6858000"/>
              <a:gd name="connsiteY5177" fmla="*/ 10800917 h 12191991"/>
              <a:gd name="connsiteX5178" fmla="*/ 779057 w 6858000"/>
              <a:gd name="connsiteY5178" fmla="*/ 10601248 h 12191991"/>
              <a:gd name="connsiteX5179" fmla="*/ 575708 w 6858000"/>
              <a:gd name="connsiteY5179" fmla="*/ 10601248 h 12191991"/>
              <a:gd name="connsiteX5180" fmla="*/ 575708 w 6858000"/>
              <a:gd name="connsiteY5180" fmla="*/ 11036585 h 12191991"/>
              <a:gd name="connsiteX5181" fmla="*/ 779057 w 6858000"/>
              <a:gd name="connsiteY5181" fmla="*/ 11036585 h 12191991"/>
              <a:gd name="connsiteX5182" fmla="*/ 779057 w 6858000"/>
              <a:gd name="connsiteY5182" fmla="*/ 10836917 h 12191991"/>
              <a:gd name="connsiteX5183" fmla="*/ 575708 w 6858000"/>
              <a:gd name="connsiteY5183" fmla="*/ 10836917 h 12191991"/>
              <a:gd name="connsiteX5184" fmla="*/ 575708 w 6858000"/>
              <a:gd name="connsiteY5184" fmla="*/ 11272254 h 12191991"/>
              <a:gd name="connsiteX5185" fmla="*/ 779057 w 6858000"/>
              <a:gd name="connsiteY5185" fmla="*/ 11272254 h 12191991"/>
              <a:gd name="connsiteX5186" fmla="*/ 779057 w 6858000"/>
              <a:gd name="connsiteY5186" fmla="*/ 11072585 h 12191991"/>
              <a:gd name="connsiteX5187" fmla="*/ 575708 w 6858000"/>
              <a:gd name="connsiteY5187" fmla="*/ 11072585 h 12191991"/>
              <a:gd name="connsiteX5188" fmla="*/ 575708 w 6858000"/>
              <a:gd name="connsiteY5188" fmla="*/ 11507923 h 12191991"/>
              <a:gd name="connsiteX5189" fmla="*/ 779057 w 6858000"/>
              <a:gd name="connsiteY5189" fmla="*/ 11507923 h 12191991"/>
              <a:gd name="connsiteX5190" fmla="*/ 779057 w 6858000"/>
              <a:gd name="connsiteY5190" fmla="*/ 11308254 h 12191991"/>
              <a:gd name="connsiteX5191" fmla="*/ 575708 w 6858000"/>
              <a:gd name="connsiteY5191" fmla="*/ 11308254 h 12191991"/>
              <a:gd name="connsiteX5192" fmla="*/ 575708 w 6858000"/>
              <a:gd name="connsiteY5192" fmla="*/ 11743591 h 12191991"/>
              <a:gd name="connsiteX5193" fmla="*/ 779057 w 6858000"/>
              <a:gd name="connsiteY5193" fmla="*/ 11743591 h 12191991"/>
              <a:gd name="connsiteX5194" fmla="*/ 779057 w 6858000"/>
              <a:gd name="connsiteY5194" fmla="*/ 11543923 h 12191991"/>
              <a:gd name="connsiteX5195" fmla="*/ 575708 w 6858000"/>
              <a:gd name="connsiteY5195" fmla="*/ 11543923 h 12191991"/>
              <a:gd name="connsiteX5196" fmla="*/ 575708 w 6858000"/>
              <a:gd name="connsiteY5196" fmla="*/ 11979260 h 12191991"/>
              <a:gd name="connsiteX5197" fmla="*/ 779057 w 6858000"/>
              <a:gd name="connsiteY5197" fmla="*/ 11979260 h 12191991"/>
              <a:gd name="connsiteX5198" fmla="*/ 779057 w 6858000"/>
              <a:gd name="connsiteY5198" fmla="*/ 11779591 h 12191991"/>
              <a:gd name="connsiteX5199" fmla="*/ 575708 w 6858000"/>
              <a:gd name="connsiteY5199" fmla="*/ 11779591 h 12191991"/>
              <a:gd name="connsiteX5200" fmla="*/ 336359 w 6858000"/>
              <a:gd name="connsiteY5200" fmla="*/ 431488 h 12191991"/>
              <a:gd name="connsiteX5201" fmla="*/ 539708 w 6858000"/>
              <a:gd name="connsiteY5201" fmla="*/ 431488 h 12191991"/>
              <a:gd name="connsiteX5202" fmla="*/ 539708 w 6858000"/>
              <a:gd name="connsiteY5202" fmla="*/ 231816 h 12191991"/>
              <a:gd name="connsiteX5203" fmla="*/ 336359 w 6858000"/>
              <a:gd name="connsiteY5203" fmla="*/ 231816 h 12191991"/>
              <a:gd name="connsiteX5204" fmla="*/ 336359 w 6858000"/>
              <a:gd name="connsiteY5204" fmla="*/ 667157 h 12191991"/>
              <a:gd name="connsiteX5205" fmla="*/ 539708 w 6858000"/>
              <a:gd name="connsiteY5205" fmla="*/ 667157 h 12191991"/>
              <a:gd name="connsiteX5206" fmla="*/ 539708 w 6858000"/>
              <a:gd name="connsiteY5206" fmla="*/ 467488 h 12191991"/>
              <a:gd name="connsiteX5207" fmla="*/ 336359 w 6858000"/>
              <a:gd name="connsiteY5207" fmla="*/ 467488 h 12191991"/>
              <a:gd name="connsiteX5208" fmla="*/ 336359 w 6858000"/>
              <a:gd name="connsiteY5208" fmla="*/ 902826 h 12191991"/>
              <a:gd name="connsiteX5209" fmla="*/ 539708 w 6858000"/>
              <a:gd name="connsiteY5209" fmla="*/ 902826 h 12191991"/>
              <a:gd name="connsiteX5210" fmla="*/ 539708 w 6858000"/>
              <a:gd name="connsiteY5210" fmla="*/ 703157 h 12191991"/>
              <a:gd name="connsiteX5211" fmla="*/ 336359 w 6858000"/>
              <a:gd name="connsiteY5211" fmla="*/ 703157 h 12191991"/>
              <a:gd name="connsiteX5212" fmla="*/ 336359 w 6858000"/>
              <a:gd name="connsiteY5212" fmla="*/ 1138495 h 12191991"/>
              <a:gd name="connsiteX5213" fmla="*/ 539708 w 6858000"/>
              <a:gd name="connsiteY5213" fmla="*/ 1138495 h 12191991"/>
              <a:gd name="connsiteX5214" fmla="*/ 539708 w 6858000"/>
              <a:gd name="connsiteY5214" fmla="*/ 938826 h 12191991"/>
              <a:gd name="connsiteX5215" fmla="*/ 336359 w 6858000"/>
              <a:gd name="connsiteY5215" fmla="*/ 938826 h 12191991"/>
              <a:gd name="connsiteX5216" fmla="*/ 336359 w 6858000"/>
              <a:gd name="connsiteY5216" fmla="*/ 1374164 h 12191991"/>
              <a:gd name="connsiteX5217" fmla="*/ 539708 w 6858000"/>
              <a:gd name="connsiteY5217" fmla="*/ 1374164 h 12191991"/>
              <a:gd name="connsiteX5218" fmla="*/ 539708 w 6858000"/>
              <a:gd name="connsiteY5218" fmla="*/ 1174495 h 12191991"/>
              <a:gd name="connsiteX5219" fmla="*/ 336359 w 6858000"/>
              <a:gd name="connsiteY5219" fmla="*/ 1174495 h 12191991"/>
              <a:gd name="connsiteX5220" fmla="*/ 336359 w 6858000"/>
              <a:gd name="connsiteY5220" fmla="*/ 1609833 h 12191991"/>
              <a:gd name="connsiteX5221" fmla="*/ 539708 w 6858000"/>
              <a:gd name="connsiteY5221" fmla="*/ 1609833 h 12191991"/>
              <a:gd name="connsiteX5222" fmla="*/ 539708 w 6858000"/>
              <a:gd name="connsiteY5222" fmla="*/ 1410164 h 12191991"/>
              <a:gd name="connsiteX5223" fmla="*/ 336359 w 6858000"/>
              <a:gd name="connsiteY5223" fmla="*/ 1410164 h 12191991"/>
              <a:gd name="connsiteX5224" fmla="*/ 336359 w 6858000"/>
              <a:gd name="connsiteY5224" fmla="*/ 1845502 h 12191991"/>
              <a:gd name="connsiteX5225" fmla="*/ 539708 w 6858000"/>
              <a:gd name="connsiteY5225" fmla="*/ 1845502 h 12191991"/>
              <a:gd name="connsiteX5226" fmla="*/ 539708 w 6858000"/>
              <a:gd name="connsiteY5226" fmla="*/ 1645833 h 12191991"/>
              <a:gd name="connsiteX5227" fmla="*/ 336359 w 6858000"/>
              <a:gd name="connsiteY5227" fmla="*/ 1645833 h 12191991"/>
              <a:gd name="connsiteX5228" fmla="*/ 336359 w 6858000"/>
              <a:gd name="connsiteY5228" fmla="*/ 2081171 h 12191991"/>
              <a:gd name="connsiteX5229" fmla="*/ 539708 w 6858000"/>
              <a:gd name="connsiteY5229" fmla="*/ 2081171 h 12191991"/>
              <a:gd name="connsiteX5230" fmla="*/ 539708 w 6858000"/>
              <a:gd name="connsiteY5230" fmla="*/ 1881502 h 12191991"/>
              <a:gd name="connsiteX5231" fmla="*/ 336359 w 6858000"/>
              <a:gd name="connsiteY5231" fmla="*/ 1881502 h 12191991"/>
              <a:gd name="connsiteX5232" fmla="*/ 336359 w 6858000"/>
              <a:gd name="connsiteY5232" fmla="*/ 2316840 h 12191991"/>
              <a:gd name="connsiteX5233" fmla="*/ 539708 w 6858000"/>
              <a:gd name="connsiteY5233" fmla="*/ 2316840 h 12191991"/>
              <a:gd name="connsiteX5234" fmla="*/ 539708 w 6858000"/>
              <a:gd name="connsiteY5234" fmla="*/ 2117171 h 12191991"/>
              <a:gd name="connsiteX5235" fmla="*/ 336359 w 6858000"/>
              <a:gd name="connsiteY5235" fmla="*/ 2117171 h 12191991"/>
              <a:gd name="connsiteX5236" fmla="*/ 336359 w 6858000"/>
              <a:gd name="connsiteY5236" fmla="*/ 2552509 h 12191991"/>
              <a:gd name="connsiteX5237" fmla="*/ 539708 w 6858000"/>
              <a:gd name="connsiteY5237" fmla="*/ 2552509 h 12191991"/>
              <a:gd name="connsiteX5238" fmla="*/ 539708 w 6858000"/>
              <a:gd name="connsiteY5238" fmla="*/ 2352840 h 12191991"/>
              <a:gd name="connsiteX5239" fmla="*/ 336359 w 6858000"/>
              <a:gd name="connsiteY5239" fmla="*/ 2352840 h 12191991"/>
              <a:gd name="connsiteX5240" fmla="*/ 336359 w 6858000"/>
              <a:gd name="connsiteY5240" fmla="*/ 2788178 h 12191991"/>
              <a:gd name="connsiteX5241" fmla="*/ 539708 w 6858000"/>
              <a:gd name="connsiteY5241" fmla="*/ 2788178 h 12191991"/>
              <a:gd name="connsiteX5242" fmla="*/ 539708 w 6858000"/>
              <a:gd name="connsiteY5242" fmla="*/ 2588509 h 12191991"/>
              <a:gd name="connsiteX5243" fmla="*/ 336359 w 6858000"/>
              <a:gd name="connsiteY5243" fmla="*/ 2588509 h 12191991"/>
              <a:gd name="connsiteX5244" fmla="*/ 336359 w 6858000"/>
              <a:gd name="connsiteY5244" fmla="*/ 3023847 h 12191991"/>
              <a:gd name="connsiteX5245" fmla="*/ 539708 w 6858000"/>
              <a:gd name="connsiteY5245" fmla="*/ 3023847 h 12191991"/>
              <a:gd name="connsiteX5246" fmla="*/ 539708 w 6858000"/>
              <a:gd name="connsiteY5246" fmla="*/ 2824178 h 12191991"/>
              <a:gd name="connsiteX5247" fmla="*/ 336359 w 6858000"/>
              <a:gd name="connsiteY5247" fmla="*/ 2824178 h 12191991"/>
              <a:gd name="connsiteX5248" fmla="*/ 336359 w 6858000"/>
              <a:gd name="connsiteY5248" fmla="*/ 3259516 h 12191991"/>
              <a:gd name="connsiteX5249" fmla="*/ 539708 w 6858000"/>
              <a:gd name="connsiteY5249" fmla="*/ 3259516 h 12191991"/>
              <a:gd name="connsiteX5250" fmla="*/ 539708 w 6858000"/>
              <a:gd name="connsiteY5250" fmla="*/ 3059847 h 12191991"/>
              <a:gd name="connsiteX5251" fmla="*/ 336359 w 6858000"/>
              <a:gd name="connsiteY5251" fmla="*/ 3059847 h 12191991"/>
              <a:gd name="connsiteX5252" fmla="*/ 336359 w 6858000"/>
              <a:gd name="connsiteY5252" fmla="*/ 3495185 h 12191991"/>
              <a:gd name="connsiteX5253" fmla="*/ 539708 w 6858000"/>
              <a:gd name="connsiteY5253" fmla="*/ 3495185 h 12191991"/>
              <a:gd name="connsiteX5254" fmla="*/ 539708 w 6858000"/>
              <a:gd name="connsiteY5254" fmla="*/ 3295516 h 12191991"/>
              <a:gd name="connsiteX5255" fmla="*/ 336359 w 6858000"/>
              <a:gd name="connsiteY5255" fmla="*/ 3295516 h 12191991"/>
              <a:gd name="connsiteX5256" fmla="*/ 336359 w 6858000"/>
              <a:gd name="connsiteY5256" fmla="*/ 3730854 h 12191991"/>
              <a:gd name="connsiteX5257" fmla="*/ 539708 w 6858000"/>
              <a:gd name="connsiteY5257" fmla="*/ 3730854 h 12191991"/>
              <a:gd name="connsiteX5258" fmla="*/ 539708 w 6858000"/>
              <a:gd name="connsiteY5258" fmla="*/ 3531185 h 12191991"/>
              <a:gd name="connsiteX5259" fmla="*/ 336359 w 6858000"/>
              <a:gd name="connsiteY5259" fmla="*/ 3531185 h 12191991"/>
              <a:gd name="connsiteX5260" fmla="*/ 336359 w 6858000"/>
              <a:gd name="connsiteY5260" fmla="*/ 3966523 h 12191991"/>
              <a:gd name="connsiteX5261" fmla="*/ 539708 w 6858000"/>
              <a:gd name="connsiteY5261" fmla="*/ 3966523 h 12191991"/>
              <a:gd name="connsiteX5262" fmla="*/ 539708 w 6858000"/>
              <a:gd name="connsiteY5262" fmla="*/ 3766854 h 12191991"/>
              <a:gd name="connsiteX5263" fmla="*/ 336359 w 6858000"/>
              <a:gd name="connsiteY5263" fmla="*/ 3766854 h 12191991"/>
              <a:gd name="connsiteX5264" fmla="*/ 336359 w 6858000"/>
              <a:gd name="connsiteY5264" fmla="*/ 4202192 h 12191991"/>
              <a:gd name="connsiteX5265" fmla="*/ 539708 w 6858000"/>
              <a:gd name="connsiteY5265" fmla="*/ 4202192 h 12191991"/>
              <a:gd name="connsiteX5266" fmla="*/ 539708 w 6858000"/>
              <a:gd name="connsiteY5266" fmla="*/ 4002523 h 12191991"/>
              <a:gd name="connsiteX5267" fmla="*/ 336359 w 6858000"/>
              <a:gd name="connsiteY5267" fmla="*/ 4002523 h 12191991"/>
              <a:gd name="connsiteX5268" fmla="*/ 336359 w 6858000"/>
              <a:gd name="connsiteY5268" fmla="*/ 4437861 h 12191991"/>
              <a:gd name="connsiteX5269" fmla="*/ 539708 w 6858000"/>
              <a:gd name="connsiteY5269" fmla="*/ 4437861 h 12191991"/>
              <a:gd name="connsiteX5270" fmla="*/ 539708 w 6858000"/>
              <a:gd name="connsiteY5270" fmla="*/ 4238192 h 12191991"/>
              <a:gd name="connsiteX5271" fmla="*/ 336359 w 6858000"/>
              <a:gd name="connsiteY5271" fmla="*/ 4238192 h 12191991"/>
              <a:gd name="connsiteX5272" fmla="*/ 336359 w 6858000"/>
              <a:gd name="connsiteY5272" fmla="*/ 4673530 h 12191991"/>
              <a:gd name="connsiteX5273" fmla="*/ 539708 w 6858000"/>
              <a:gd name="connsiteY5273" fmla="*/ 4673530 h 12191991"/>
              <a:gd name="connsiteX5274" fmla="*/ 539708 w 6858000"/>
              <a:gd name="connsiteY5274" fmla="*/ 4473861 h 12191991"/>
              <a:gd name="connsiteX5275" fmla="*/ 336359 w 6858000"/>
              <a:gd name="connsiteY5275" fmla="*/ 4473861 h 12191991"/>
              <a:gd name="connsiteX5276" fmla="*/ 336359 w 6858000"/>
              <a:gd name="connsiteY5276" fmla="*/ 4909199 h 12191991"/>
              <a:gd name="connsiteX5277" fmla="*/ 539708 w 6858000"/>
              <a:gd name="connsiteY5277" fmla="*/ 4909199 h 12191991"/>
              <a:gd name="connsiteX5278" fmla="*/ 539708 w 6858000"/>
              <a:gd name="connsiteY5278" fmla="*/ 4709530 h 12191991"/>
              <a:gd name="connsiteX5279" fmla="*/ 336359 w 6858000"/>
              <a:gd name="connsiteY5279" fmla="*/ 4709530 h 12191991"/>
              <a:gd name="connsiteX5280" fmla="*/ 336359 w 6858000"/>
              <a:gd name="connsiteY5280" fmla="*/ 5144868 h 12191991"/>
              <a:gd name="connsiteX5281" fmla="*/ 539708 w 6858000"/>
              <a:gd name="connsiteY5281" fmla="*/ 5144868 h 12191991"/>
              <a:gd name="connsiteX5282" fmla="*/ 539708 w 6858000"/>
              <a:gd name="connsiteY5282" fmla="*/ 4945199 h 12191991"/>
              <a:gd name="connsiteX5283" fmla="*/ 336359 w 6858000"/>
              <a:gd name="connsiteY5283" fmla="*/ 4945199 h 12191991"/>
              <a:gd name="connsiteX5284" fmla="*/ 336359 w 6858000"/>
              <a:gd name="connsiteY5284" fmla="*/ 5380537 h 12191991"/>
              <a:gd name="connsiteX5285" fmla="*/ 539708 w 6858000"/>
              <a:gd name="connsiteY5285" fmla="*/ 5380537 h 12191991"/>
              <a:gd name="connsiteX5286" fmla="*/ 539708 w 6858000"/>
              <a:gd name="connsiteY5286" fmla="*/ 5180868 h 12191991"/>
              <a:gd name="connsiteX5287" fmla="*/ 336359 w 6858000"/>
              <a:gd name="connsiteY5287" fmla="*/ 5180868 h 12191991"/>
              <a:gd name="connsiteX5288" fmla="*/ 336359 w 6858000"/>
              <a:gd name="connsiteY5288" fmla="*/ 5616206 h 12191991"/>
              <a:gd name="connsiteX5289" fmla="*/ 539708 w 6858000"/>
              <a:gd name="connsiteY5289" fmla="*/ 5616206 h 12191991"/>
              <a:gd name="connsiteX5290" fmla="*/ 539708 w 6858000"/>
              <a:gd name="connsiteY5290" fmla="*/ 5416537 h 12191991"/>
              <a:gd name="connsiteX5291" fmla="*/ 336359 w 6858000"/>
              <a:gd name="connsiteY5291" fmla="*/ 5416537 h 12191991"/>
              <a:gd name="connsiteX5292" fmla="*/ 336359 w 6858000"/>
              <a:gd name="connsiteY5292" fmla="*/ 5851875 h 12191991"/>
              <a:gd name="connsiteX5293" fmla="*/ 539708 w 6858000"/>
              <a:gd name="connsiteY5293" fmla="*/ 5851875 h 12191991"/>
              <a:gd name="connsiteX5294" fmla="*/ 539708 w 6858000"/>
              <a:gd name="connsiteY5294" fmla="*/ 5652206 h 12191991"/>
              <a:gd name="connsiteX5295" fmla="*/ 336359 w 6858000"/>
              <a:gd name="connsiteY5295" fmla="*/ 5652206 h 12191991"/>
              <a:gd name="connsiteX5296" fmla="*/ 336359 w 6858000"/>
              <a:gd name="connsiteY5296" fmla="*/ 6087544 h 12191991"/>
              <a:gd name="connsiteX5297" fmla="*/ 539708 w 6858000"/>
              <a:gd name="connsiteY5297" fmla="*/ 6087544 h 12191991"/>
              <a:gd name="connsiteX5298" fmla="*/ 539708 w 6858000"/>
              <a:gd name="connsiteY5298" fmla="*/ 5887875 h 12191991"/>
              <a:gd name="connsiteX5299" fmla="*/ 336359 w 6858000"/>
              <a:gd name="connsiteY5299" fmla="*/ 5887875 h 12191991"/>
              <a:gd name="connsiteX5300" fmla="*/ 336359 w 6858000"/>
              <a:gd name="connsiteY5300" fmla="*/ 6323213 h 12191991"/>
              <a:gd name="connsiteX5301" fmla="*/ 539708 w 6858000"/>
              <a:gd name="connsiteY5301" fmla="*/ 6323213 h 12191991"/>
              <a:gd name="connsiteX5302" fmla="*/ 539708 w 6858000"/>
              <a:gd name="connsiteY5302" fmla="*/ 6123544 h 12191991"/>
              <a:gd name="connsiteX5303" fmla="*/ 336359 w 6858000"/>
              <a:gd name="connsiteY5303" fmla="*/ 6123544 h 12191991"/>
              <a:gd name="connsiteX5304" fmla="*/ 336359 w 6858000"/>
              <a:gd name="connsiteY5304" fmla="*/ 6558880 h 12191991"/>
              <a:gd name="connsiteX5305" fmla="*/ 539708 w 6858000"/>
              <a:gd name="connsiteY5305" fmla="*/ 6558880 h 12191991"/>
              <a:gd name="connsiteX5306" fmla="*/ 539708 w 6858000"/>
              <a:gd name="connsiteY5306" fmla="*/ 6359212 h 12191991"/>
              <a:gd name="connsiteX5307" fmla="*/ 336359 w 6858000"/>
              <a:gd name="connsiteY5307" fmla="*/ 6359212 h 12191991"/>
              <a:gd name="connsiteX5308" fmla="*/ 336359 w 6858000"/>
              <a:gd name="connsiteY5308" fmla="*/ 6794548 h 12191991"/>
              <a:gd name="connsiteX5309" fmla="*/ 539708 w 6858000"/>
              <a:gd name="connsiteY5309" fmla="*/ 6794548 h 12191991"/>
              <a:gd name="connsiteX5310" fmla="*/ 539708 w 6858000"/>
              <a:gd name="connsiteY5310" fmla="*/ 6594880 h 12191991"/>
              <a:gd name="connsiteX5311" fmla="*/ 336359 w 6858000"/>
              <a:gd name="connsiteY5311" fmla="*/ 6594880 h 12191991"/>
              <a:gd name="connsiteX5312" fmla="*/ 336359 w 6858000"/>
              <a:gd name="connsiteY5312" fmla="*/ 7030218 h 12191991"/>
              <a:gd name="connsiteX5313" fmla="*/ 539708 w 6858000"/>
              <a:gd name="connsiteY5313" fmla="*/ 7030218 h 12191991"/>
              <a:gd name="connsiteX5314" fmla="*/ 539708 w 6858000"/>
              <a:gd name="connsiteY5314" fmla="*/ 6830548 h 12191991"/>
              <a:gd name="connsiteX5315" fmla="*/ 336359 w 6858000"/>
              <a:gd name="connsiteY5315" fmla="*/ 6830548 h 12191991"/>
              <a:gd name="connsiteX5316" fmla="*/ 336359 w 6858000"/>
              <a:gd name="connsiteY5316" fmla="*/ 7265887 h 12191991"/>
              <a:gd name="connsiteX5317" fmla="*/ 539708 w 6858000"/>
              <a:gd name="connsiteY5317" fmla="*/ 7265887 h 12191991"/>
              <a:gd name="connsiteX5318" fmla="*/ 539708 w 6858000"/>
              <a:gd name="connsiteY5318" fmla="*/ 7066216 h 12191991"/>
              <a:gd name="connsiteX5319" fmla="*/ 336359 w 6858000"/>
              <a:gd name="connsiteY5319" fmla="*/ 7066216 h 12191991"/>
              <a:gd name="connsiteX5320" fmla="*/ 336359 w 6858000"/>
              <a:gd name="connsiteY5320" fmla="*/ 7501556 h 12191991"/>
              <a:gd name="connsiteX5321" fmla="*/ 539708 w 6858000"/>
              <a:gd name="connsiteY5321" fmla="*/ 7501556 h 12191991"/>
              <a:gd name="connsiteX5322" fmla="*/ 539708 w 6858000"/>
              <a:gd name="connsiteY5322" fmla="*/ 7301889 h 12191991"/>
              <a:gd name="connsiteX5323" fmla="*/ 336359 w 6858000"/>
              <a:gd name="connsiteY5323" fmla="*/ 7301889 h 12191991"/>
              <a:gd name="connsiteX5324" fmla="*/ 336359 w 6858000"/>
              <a:gd name="connsiteY5324" fmla="*/ 7737224 h 12191991"/>
              <a:gd name="connsiteX5325" fmla="*/ 539708 w 6858000"/>
              <a:gd name="connsiteY5325" fmla="*/ 7737224 h 12191991"/>
              <a:gd name="connsiteX5326" fmla="*/ 539708 w 6858000"/>
              <a:gd name="connsiteY5326" fmla="*/ 7537556 h 12191991"/>
              <a:gd name="connsiteX5327" fmla="*/ 336359 w 6858000"/>
              <a:gd name="connsiteY5327" fmla="*/ 7537556 h 12191991"/>
              <a:gd name="connsiteX5328" fmla="*/ 336359 w 6858000"/>
              <a:gd name="connsiteY5328" fmla="*/ 7972894 h 12191991"/>
              <a:gd name="connsiteX5329" fmla="*/ 539708 w 6858000"/>
              <a:gd name="connsiteY5329" fmla="*/ 7972894 h 12191991"/>
              <a:gd name="connsiteX5330" fmla="*/ 539708 w 6858000"/>
              <a:gd name="connsiteY5330" fmla="*/ 7773226 h 12191991"/>
              <a:gd name="connsiteX5331" fmla="*/ 336359 w 6858000"/>
              <a:gd name="connsiteY5331" fmla="*/ 7773226 h 12191991"/>
              <a:gd name="connsiteX5332" fmla="*/ 336359 w 6858000"/>
              <a:gd name="connsiteY5332" fmla="*/ 8208560 h 12191991"/>
              <a:gd name="connsiteX5333" fmla="*/ 539708 w 6858000"/>
              <a:gd name="connsiteY5333" fmla="*/ 8208560 h 12191991"/>
              <a:gd name="connsiteX5334" fmla="*/ 539708 w 6858000"/>
              <a:gd name="connsiteY5334" fmla="*/ 8008890 h 12191991"/>
              <a:gd name="connsiteX5335" fmla="*/ 336359 w 6858000"/>
              <a:gd name="connsiteY5335" fmla="*/ 8008890 h 12191991"/>
              <a:gd name="connsiteX5336" fmla="*/ 336359 w 6858000"/>
              <a:gd name="connsiteY5336" fmla="*/ 8444229 h 12191991"/>
              <a:gd name="connsiteX5337" fmla="*/ 539708 w 6858000"/>
              <a:gd name="connsiteY5337" fmla="*/ 8444229 h 12191991"/>
              <a:gd name="connsiteX5338" fmla="*/ 539708 w 6858000"/>
              <a:gd name="connsiteY5338" fmla="*/ 8244560 h 12191991"/>
              <a:gd name="connsiteX5339" fmla="*/ 336359 w 6858000"/>
              <a:gd name="connsiteY5339" fmla="*/ 8244560 h 12191991"/>
              <a:gd name="connsiteX5340" fmla="*/ 336359 w 6858000"/>
              <a:gd name="connsiteY5340" fmla="*/ 8679895 h 12191991"/>
              <a:gd name="connsiteX5341" fmla="*/ 539708 w 6858000"/>
              <a:gd name="connsiteY5341" fmla="*/ 8679895 h 12191991"/>
              <a:gd name="connsiteX5342" fmla="*/ 539708 w 6858000"/>
              <a:gd name="connsiteY5342" fmla="*/ 8480228 h 12191991"/>
              <a:gd name="connsiteX5343" fmla="*/ 336359 w 6858000"/>
              <a:gd name="connsiteY5343" fmla="*/ 8480228 h 12191991"/>
              <a:gd name="connsiteX5344" fmla="*/ 336359 w 6858000"/>
              <a:gd name="connsiteY5344" fmla="*/ 8915565 h 12191991"/>
              <a:gd name="connsiteX5345" fmla="*/ 539708 w 6858000"/>
              <a:gd name="connsiteY5345" fmla="*/ 8915565 h 12191991"/>
              <a:gd name="connsiteX5346" fmla="*/ 539708 w 6858000"/>
              <a:gd name="connsiteY5346" fmla="*/ 8715895 h 12191991"/>
              <a:gd name="connsiteX5347" fmla="*/ 336359 w 6858000"/>
              <a:gd name="connsiteY5347" fmla="*/ 8715895 h 12191991"/>
              <a:gd name="connsiteX5348" fmla="*/ 336359 w 6858000"/>
              <a:gd name="connsiteY5348" fmla="*/ 9151235 h 12191991"/>
              <a:gd name="connsiteX5349" fmla="*/ 539708 w 6858000"/>
              <a:gd name="connsiteY5349" fmla="*/ 9151235 h 12191991"/>
              <a:gd name="connsiteX5350" fmla="*/ 539708 w 6858000"/>
              <a:gd name="connsiteY5350" fmla="*/ 8951565 h 12191991"/>
              <a:gd name="connsiteX5351" fmla="*/ 336359 w 6858000"/>
              <a:gd name="connsiteY5351" fmla="*/ 8951565 h 12191991"/>
              <a:gd name="connsiteX5352" fmla="*/ 336359 w 6858000"/>
              <a:gd name="connsiteY5352" fmla="*/ 9386903 h 12191991"/>
              <a:gd name="connsiteX5353" fmla="*/ 539708 w 6858000"/>
              <a:gd name="connsiteY5353" fmla="*/ 9386903 h 12191991"/>
              <a:gd name="connsiteX5354" fmla="*/ 539708 w 6858000"/>
              <a:gd name="connsiteY5354" fmla="*/ 9187234 h 12191991"/>
              <a:gd name="connsiteX5355" fmla="*/ 336359 w 6858000"/>
              <a:gd name="connsiteY5355" fmla="*/ 9187234 h 12191991"/>
              <a:gd name="connsiteX5356" fmla="*/ 336359 w 6858000"/>
              <a:gd name="connsiteY5356" fmla="*/ 9622571 h 12191991"/>
              <a:gd name="connsiteX5357" fmla="*/ 539708 w 6858000"/>
              <a:gd name="connsiteY5357" fmla="*/ 9622571 h 12191991"/>
              <a:gd name="connsiteX5358" fmla="*/ 539708 w 6858000"/>
              <a:gd name="connsiteY5358" fmla="*/ 9422903 h 12191991"/>
              <a:gd name="connsiteX5359" fmla="*/ 336359 w 6858000"/>
              <a:gd name="connsiteY5359" fmla="*/ 9422903 h 12191991"/>
              <a:gd name="connsiteX5360" fmla="*/ 336359 w 6858000"/>
              <a:gd name="connsiteY5360" fmla="*/ 9858240 h 12191991"/>
              <a:gd name="connsiteX5361" fmla="*/ 539708 w 6858000"/>
              <a:gd name="connsiteY5361" fmla="*/ 9858240 h 12191991"/>
              <a:gd name="connsiteX5362" fmla="*/ 539708 w 6858000"/>
              <a:gd name="connsiteY5362" fmla="*/ 9658571 h 12191991"/>
              <a:gd name="connsiteX5363" fmla="*/ 336359 w 6858000"/>
              <a:gd name="connsiteY5363" fmla="*/ 9658571 h 12191991"/>
              <a:gd name="connsiteX5364" fmla="*/ 336359 w 6858000"/>
              <a:gd name="connsiteY5364" fmla="*/ 10093908 h 12191991"/>
              <a:gd name="connsiteX5365" fmla="*/ 539708 w 6858000"/>
              <a:gd name="connsiteY5365" fmla="*/ 10093908 h 12191991"/>
              <a:gd name="connsiteX5366" fmla="*/ 539708 w 6858000"/>
              <a:gd name="connsiteY5366" fmla="*/ 9894240 h 12191991"/>
              <a:gd name="connsiteX5367" fmla="*/ 336359 w 6858000"/>
              <a:gd name="connsiteY5367" fmla="*/ 9894240 h 12191991"/>
              <a:gd name="connsiteX5368" fmla="*/ 336359 w 6858000"/>
              <a:gd name="connsiteY5368" fmla="*/ 10329579 h 12191991"/>
              <a:gd name="connsiteX5369" fmla="*/ 539708 w 6858000"/>
              <a:gd name="connsiteY5369" fmla="*/ 10329579 h 12191991"/>
              <a:gd name="connsiteX5370" fmla="*/ 539708 w 6858000"/>
              <a:gd name="connsiteY5370" fmla="*/ 10129911 h 12191991"/>
              <a:gd name="connsiteX5371" fmla="*/ 336359 w 6858000"/>
              <a:gd name="connsiteY5371" fmla="*/ 10129911 h 12191991"/>
              <a:gd name="connsiteX5372" fmla="*/ 336359 w 6858000"/>
              <a:gd name="connsiteY5372" fmla="*/ 10565248 h 12191991"/>
              <a:gd name="connsiteX5373" fmla="*/ 539708 w 6858000"/>
              <a:gd name="connsiteY5373" fmla="*/ 10565248 h 12191991"/>
              <a:gd name="connsiteX5374" fmla="*/ 539708 w 6858000"/>
              <a:gd name="connsiteY5374" fmla="*/ 10365579 h 12191991"/>
              <a:gd name="connsiteX5375" fmla="*/ 336359 w 6858000"/>
              <a:gd name="connsiteY5375" fmla="*/ 10365579 h 12191991"/>
              <a:gd name="connsiteX5376" fmla="*/ 336359 w 6858000"/>
              <a:gd name="connsiteY5376" fmla="*/ 10800917 h 12191991"/>
              <a:gd name="connsiteX5377" fmla="*/ 539708 w 6858000"/>
              <a:gd name="connsiteY5377" fmla="*/ 10800917 h 12191991"/>
              <a:gd name="connsiteX5378" fmla="*/ 539708 w 6858000"/>
              <a:gd name="connsiteY5378" fmla="*/ 10601248 h 12191991"/>
              <a:gd name="connsiteX5379" fmla="*/ 336359 w 6858000"/>
              <a:gd name="connsiteY5379" fmla="*/ 10601248 h 12191991"/>
              <a:gd name="connsiteX5380" fmla="*/ 336359 w 6858000"/>
              <a:gd name="connsiteY5380" fmla="*/ 11036585 h 12191991"/>
              <a:gd name="connsiteX5381" fmla="*/ 539708 w 6858000"/>
              <a:gd name="connsiteY5381" fmla="*/ 11036585 h 12191991"/>
              <a:gd name="connsiteX5382" fmla="*/ 539708 w 6858000"/>
              <a:gd name="connsiteY5382" fmla="*/ 10836917 h 12191991"/>
              <a:gd name="connsiteX5383" fmla="*/ 336359 w 6858000"/>
              <a:gd name="connsiteY5383" fmla="*/ 10836917 h 12191991"/>
              <a:gd name="connsiteX5384" fmla="*/ 336359 w 6858000"/>
              <a:gd name="connsiteY5384" fmla="*/ 11272254 h 12191991"/>
              <a:gd name="connsiteX5385" fmla="*/ 539708 w 6858000"/>
              <a:gd name="connsiteY5385" fmla="*/ 11272254 h 12191991"/>
              <a:gd name="connsiteX5386" fmla="*/ 539708 w 6858000"/>
              <a:gd name="connsiteY5386" fmla="*/ 11072585 h 12191991"/>
              <a:gd name="connsiteX5387" fmla="*/ 336359 w 6858000"/>
              <a:gd name="connsiteY5387" fmla="*/ 11072585 h 12191991"/>
              <a:gd name="connsiteX5388" fmla="*/ 336359 w 6858000"/>
              <a:gd name="connsiteY5388" fmla="*/ 11507923 h 12191991"/>
              <a:gd name="connsiteX5389" fmla="*/ 539708 w 6858000"/>
              <a:gd name="connsiteY5389" fmla="*/ 11507923 h 12191991"/>
              <a:gd name="connsiteX5390" fmla="*/ 539708 w 6858000"/>
              <a:gd name="connsiteY5390" fmla="*/ 11308254 h 12191991"/>
              <a:gd name="connsiteX5391" fmla="*/ 336359 w 6858000"/>
              <a:gd name="connsiteY5391" fmla="*/ 11308254 h 12191991"/>
              <a:gd name="connsiteX5392" fmla="*/ 336359 w 6858000"/>
              <a:gd name="connsiteY5392" fmla="*/ 11743591 h 12191991"/>
              <a:gd name="connsiteX5393" fmla="*/ 539708 w 6858000"/>
              <a:gd name="connsiteY5393" fmla="*/ 11743591 h 12191991"/>
              <a:gd name="connsiteX5394" fmla="*/ 539708 w 6858000"/>
              <a:gd name="connsiteY5394" fmla="*/ 11543923 h 12191991"/>
              <a:gd name="connsiteX5395" fmla="*/ 336359 w 6858000"/>
              <a:gd name="connsiteY5395" fmla="*/ 11543923 h 12191991"/>
              <a:gd name="connsiteX5396" fmla="*/ 336359 w 6858000"/>
              <a:gd name="connsiteY5396" fmla="*/ 11979260 h 12191991"/>
              <a:gd name="connsiteX5397" fmla="*/ 539708 w 6858000"/>
              <a:gd name="connsiteY5397" fmla="*/ 11979260 h 12191991"/>
              <a:gd name="connsiteX5398" fmla="*/ 539708 w 6858000"/>
              <a:gd name="connsiteY5398" fmla="*/ 11779591 h 12191991"/>
              <a:gd name="connsiteX5399" fmla="*/ 336359 w 6858000"/>
              <a:gd name="connsiteY5399" fmla="*/ 11779591 h 12191991"/>
              <a:gd name="connsiteX5400" fmla="*/ 97010 w 6858000"/>
              <a:gd name="connsiteY5400" fmla="*/ 431488 h 12191991"/>
              <a:gd name="connsiteX5401" fmla="*/ 300359 w 6858000"/>
              <a:gd name="connsiteY5401" fmla="*/ 431488 h 12191991"/>
              <a:gd name="connsiteX5402" fmla="*/ 300359 w 6858000"/>
              <a:gd name="connsiteY5402" fmla="*/ 231816 h 12191991"/>
              <a:gd name="connsiteX5403" fmla="*/ 97010 w 6858000"/>
              <a:gd name="connsiteY5403" fmla="*/ 231816 h 12191991"/>
              <a:gd name="connsiteX5404" fmla="*/ 97010 w 6858000"/>
              <a:gd name="connsiteY5404" fmla="*/ 667157 h 12191991"/>
              <a:gd name="connsiteX5405" fmla="*/ 300359 w 6858000"/>
              <a:gd name="connsiteY5405" fmla="*/ 667157 h 12191991"/>
              <a:gd name="connsiteX5406" fmla="*/ 300359 w 6858000"/>
              <a:gd name="connsiteY5406" fmla="*/ 467488 h 12191991"/>
              <a:gd name="connsiteX5407" fmla="*/ 97010 w 6858000"/>
              <a:gd name="connsiteY5407" fmla="*/ 467488 h 12191991"/>
              <a:gd name="connsiteX5408" fmla="*/ 97010 w 6858000"/>
              <a:gd name="connsiteY5408" fmla="*/ 902826 h 12191991"/>
              <a:gd name="connsiteX5409" fmla="*/ 300359 w 6858000"/>
              <a:gd name="connsiteY5409" fmla="*/ 902826 h 12191991"/>
              <a:gd name="connsiteX5410" fmla="*/ 300359 w 6858000"/>
              <a:gd name="connsiteY5410" fmla="*/ 703157 h 12191991"/>
              <a:gd name="connsiteX5411" fmla="*/ 97010 w 6858000"/>
              <a:gd name="connsiteY5411" fmla="*/ 703157 h 12191991"/>
              <a:gd name="connsiteX5412" fmla="*/ 97010 w 6858000"/>
              <a:gd name="connsiteY5412" fmla="*/ 1138495 h 12191991"/>
              <a:gd name="connsiteX5413" fmla="*/ 300359 w 6858000"/>
              <a:gd name="connsiteY5413" fmla="*/ 1138495 h 12191991"/>
              <a:gd name="connsiteX5414" fmla="*/ 300359 w 6858000"/>
              <a:gd name="connsiteY5414" fmla="*/ 938826 h 12191991"/>
              <a:gd name="connsiteX5415" fmla="*/ 97010 w 6858000"/>
              <a:gd name="connsiteY5415" fmla="*/ 938826 h 12191991"/>
              <a:gd name="connsiteX5416" fmla="*/ 97010 w 6858000"/>
              <a:gd name="connsiteY5416" fmla="*/ 1374164 h 12191991"/>
              <a:gd name="connsiteX5417" fmla="*/ 300359 w 6858000"/>
              <a:gd name="connsiteY5417" fmla="*/ 1374164 h 12191991"/>
              <a:gd name="connsiteX5418" fmla="*/ 300359 w 6858000"/>
              <a:gd name="connsiteY5418" fmla="*/ 1174495 h 12191991"/>
              <a:gd name="connsiteX5419" fmla="*/ 97010 w 6858000"/>
              <a:gd name="connsiteY5419" fmla="*/ 1174495 h 12191991"/>
              <a:gd name="connsiteX5420" fmla="*/ 97010 w 6858000"/>
              <a:gd name="connsiteY5420" fmla="*/ 1609833 h 12191991"/>
              <a:gd name="connsiteX5421" fmla="*/ 300359 w 6858000"/>
              <a:gd name="connsiteY5421" fmla="*/ 1609833 h 12191991"/>
              <a:gd name="connsiteX5422" fmla="*/ 300359 w 6858000"/>
              <a:gd name="connsiteY5422" fmla="*/ 1410164 h 12191991"/>
              <a:gd name="connsiteX5423" fmla="*/ 97010 w 6858000"/>
              <a:gd name="connsiteY5423" fmla="*/ 1410164 h 12191991"/>
              <a:gd name="connsiteX5424" fmla="*/ 97010 w 6858000"/>
              <a:gd name="connsiteY5424" fmla="*/ 1845502 h 12191991"/>
              <a:gd name="connsiteX5425" fmla="*/ 300359 w 6858000"/>
              <a:gd name="connsiteY5425" fmla="*/ 1845502 h 12191991"/>
              <a:gd name="connsiteX5426" fmla="*/ 300359 w 6858000"/>
              <a:gd name="connsiteY5426" fmla="*/ 1645833 h 12191991"/>
              <a:gd name="connsiteX5427" fmla="*/ 97010 w 6858000"/>
              <a:gd name="connsiteY5427" fmla="*/ 1645833 h 12191991"/>
              <a:gd name="connsiteX5428" fmla="*/ 97010 w 6858000"/>
              <a:gd name="connsiteY5428" fmla="*/ 2081171 h 12191991"/>
              <a:gd name="connsiteX5429" fmla="*/ 300359 w 6858000"/>
              <a:gd name="connsiteY5429" fmla="*/ 2081171 h 12191991"/>
              <a:gd name="connsiteX5430" fmla="*/ 300359 w 6858000"/>
              <a:gd name="connsiteY5430" fmla="*/ 1881502 h 12191991"/>
              <a:gd name="connsiteX5431" fmla="*/ 97010 w 6858000"/>
              <a:gd name="connsiteY5431" fmla="*/ 1881502 h 12191991"/>
              <a:gd name="connsiteX5432" fmla="*/ 97010 w 6858000"/>
              <a:gd name="connsiteY5432" fmla="*/ 2316840 h 12191991"/>
              <a:gd name="connsiteX5433" fmla="*/ 300359 w 6858000"/>
              <a:gd name="connsiteY5433" fmla="*/ 2316840 h 12191991"/>
              <a:gd name="connsiteX5434" fmla="*/ 300359 w 6858000"/>
              <a:gd name="connsiteY5434" fmla="*/ 2117171 h 12191991"/>
              <a:gd name="connsiteX5435" fmla="*/ 97010 w 6858000"/>
              <a:gd name="connsiteY5435" fmla="*/ 2117171 h 12191991"/>
              <a:gd name="connsiteX5436" fmla="*/ 97010 w 6858000"/>
              <a:gd name="connsiteY5436" fmla="*/ 2552509 h 12191991"/>
              <a:gd name="connsiteX5437" fmla="*/ 300359 w 6858000"/>
              <a:gd name="connsiteY5437" fmla="*/ 2552509 h 12191991"/>
              <a:gd name="connsiteX5438" fmla="*/ 300359 w 6858000"/>
              <a:gd name="connsiteY5438" fmla="*/ 2352840 h 12191991"/>
              <a:gd name="connsiteX5439" fmla="*/ 97010 w 6858000"/>
              <a:gd name="connsiteY5439" fmla="*/ 2352840 h 12191991"/>
              <a:gd name="connsiteX5440" fmla="*/ 97010 w 6858000"/>
              <a:gd name="connsiteY5440" fmla="*/ 2788178 h 12191991"/>
              <a:gd name="connsiteX5441" fmla="*/ 300359 w 6858000"/>
              <a:gd name="connsiteY5441" fmla="*/ 2788178 h 12191991"/>
              <a:gd name="connsiteX5442" fmla="*/ 300359 w 6858000"/>
              <a:gd name="connsiteY5442" fmla="*/ 2588509 h 12191991"/>
              <a:gd name="connsiteX5443" fmla="*/ 97010 w 6858000"/>
              <a:gd name="connsiteY5443" fmla="*/ 2588509 h 12191991"/>
              <a:gd name="connsiteX5444" fmla="*/ 97010 w 6858000"/>
              <a:gd name="connsiteY5444" fmla="*/ 3023847 h 12191991"/>
              <a:gd name="connsiteX5445" fmla="*/ 300359 w 6858000"/>
              <a:gd name="connsiteY5445" fmla="*/ 3023847 h 12191991"/>
              <a:gd name="connsiteX5446" fmla="*/ 300359 w 6858000"/>
              <a:gd name="connsiteY5446" fmla="*/ 2824178 h 12191991"/>
              <a:gd name="connsiteX5447" fmla="*/ 97010 w 6858000"/>
              <a:gd name="connsiteY5447" fmla="*/ 2824178 h 12191991"/>
              <a:gd name="connsiteX5448" fmla="*/ 97010 w 6858000"/>
              <a:gd name="connsiteY5448" fmla="*/ 3259516 h 12191991"/>
              <a:gd name="connsiteX5449" fmla="*/ 300359 w 6858000"/>
              <a:gd name="connsiteY5449" fmla="*/ 3259516 h 12191991"/>
              <a:gd name="connsiteX5450" fmla="*/ 300359 w 6858000"/>
              <a:gd name="connsiteY5450" fmla="*/ 3059847 h 12191991"/>
              <a:gd name="connsiteX5451" fmla="*/ 97010 w 6858000"/>
              <a:gd name="connsiteY5451" fmla="*/ 3059847 h 12191991"/>
              <a:gd name="connsiteX5452" fmla="*/ 97010 w 6858000"/>
              <a:gd name="connsiteY5452" fmla="*/ 3495185 h 12191991"/>
              <a:gd name="connsiteX5453" fmla="*/ 300359 w 6858000"/>
              <a:gd name="connsiteY5453" fmla="*/ 3495185 h 12191991"/>
              <a:gd name="connsiteX5454" fmla="*/ 300359 w 6858000"/>
              <a:gd name="connsiteY5454" fmla="*/ 3295516 h 12191991"/>
              <a:gd name="connsiteX5455" fmla="*/ 97010 w 6858000"/>
              <a:gd name="connsiteY5455" fmla="*/ 3295516 h 12191991"/>
              <a:gd name="connsiteX5456" fmla="*/ 97010 w 6858000"/>
              <a:gd name="connsiteY5456" fmla="*/ 3730854 h 12191991"/>
              <a:gd name="connsiteX5457" fmla="*/ 300359 w 6858000"/>
              <a:gd name="connsiteY5457" fmla="*/ 3730854 h 12191991"/>
              <a:gd name="connsiteX5458" fmla="*/ 300359 w 6858000"/>
              <a:gd name="connsiteY5458" fmla="*/ 3531185 h 12191991"/>
              <a:gd name="connsiteX5459" fmla="*/ 97010 w 6858000"/>
              <a:gd name="connsiteY5459" fmla="*/ 3531185 h 12191991"/>
              <a:gd name="connsiteX5460" fmla="*/ 97010 w 6858000"/>
              <a:gd name="connsiteY5460" fmla="*/ 3966523 h 12191991"/>
              <a:gd name="connsiteX5461" fmla="*/ 300359 w 6858000"/>
              <a:gd name="connsiteY5461" fmla="*/ 3966523 h 12191991"/>
              <a:gd name="connsiteX5462" fmla="*/ 300359 w 6858000"/>
              <a:gd name="connsiteY5462" fmla="*/ 3766854 h 12191991"/>
              <a:gd name="connsiteX5463" fmla="*/ 97010 w 6858000"/>
              <a:gd name="connsiteY5463" fmla="*/ 3766854 h 12191991"/>
              <a:gd name="connsiteX5464" fmla="*/ 97010 w 6858000"/>
              <a:gd name="connsiteY5464" fmla="*/ 4202192 h 12191991"/>
              <a:gd name="connsiteX5465" fmla="*/ 300359 w 6858000"/>
              <a:gd name="connsiteY5465" fmla="*/ 4202192 h 12191991"/>
              <a:gd name="connsiteX5466" fmla="*/ 300359 w 6858000"/>
              <a:gd name="connsiteY5466" fmla="*/ 4002523 h 12191991"/>
              <a:gd name="connsiteX5467" fmla="*/ 97010 w 6858000"/>
              <a:gd name="connsiteY5467" fmla="*/ 4002523 h 12191991"/>
              <a:gd name="connsiteX5468" fmla="*/ 97010 w 6858000"/>
              <a:gd name="connsiteY5468" fmla="*/ 4437861 h 12191991"/>
              <a:gd name="connsiteX5469" fmla="*/ 300359 w 6858000"/>
              <a:gd name="connsiteY5469" fmla="*/ 4437861 h 12191991"/>
              <a:gd name="connsiteX5470" fmla="*/ 300359 w 6858000"/>
              <a:gd name="connsiteY5470" fmla="*/ 4238192 h 12191991"/>
              <a:gd name="connsiteX5471" fmla="*/ 97010 w 6858000"/>
              <a:gd name="connsiteY5471" fmla="*/ 4238192 h 12191991"/>
              <a:gd name="connsiteX5472" fmla="*/ 97010 w 6858000"/>
              <a:gd name="connsiteY5472" fmla="*/ 4673530 h 12191991"/>
              <a:gd name="connsiteX5473" fmla="*/ 300359 w 6858000"/>
              <a:gd name="connsiteY5473" fmla="*/ 4673530 h 12191991"/>
              <a:gd name="connsiteX5474" fmla="*/ 300359 w 6858000"/>
              <a:gd name="connsiteY5474" fmla="*/ 4473861 h 12191991"/>
              <a:gd name="connsiteX5475" fmla="*/ 97010 w 6858000"/>
              <a:gd name="connsiteY5475" fmla="*/ 4473861 h 12191991"/>
              <a:gd name="connsiteX5476" fmla="*/ 97010 w 6858000"/>
              <a:gd name="connsiteY5476" fmla="*/ 4909199 h 12191991"/>
              <a:gd name="connsiteX5477" fmla="*/ 300359 w 6858000"/>
              <a:gd name="connsiteY5477" fmla="*/ 4909199 h 12191991"/>
              <a:gd name="connsiteX5478" fmla="*/ 300359 w 6858000"/>
              <a:gd name="connsiteY5478" fmla="*/ 4709530 h 12191991"/>
              <a:gd name="connsiteX5479" fmla="*/ 97010 w 6858000"/>
              <a:gd name="connsiteY5479" fmla="*/ 4709530 h 12191991"/>
              <a:gd name="connsiteX5480" fmla="*/ 97010 w 6858000"/>
              <a:gd name="connsiteY5480" fmla="*/ 5144868 h 12191991"/>
              <a:gd name="connsiteX5481" fmla="*/ 300359 w 6858000"/>
              <a:gd name="connsiteY5481" fmla="*/ 5144868 h 12191991"/>
              <a:gd name="connsiteX5482" fmla="*/ 300359 w 6858000"/>
              <a:gd name="connsiteY5482" fmla="*/ 4945199 h 12191991"/>
              <a:gd name="connsiteX5483" fmla="*/ 97010 w 6858000"/>
              <a:gd name="connsiteY5483" fmla="*/ 4945199 h 12191991"/>
              <a:gd name="connsiteX5484" fmla="*/ 97010 w 6858000"/>
              <a:gd name="connsiteY5484" fmla="*/ 5380537 h 12191991"/>
              <a:gd name="connsiteX5485" fmla="*/ 300359 w 6858000"/>
              <a:gd name="connsiteY5485" fmla="*/ 5380537 h 12191991"/>
              <a:gd name="connsiteX5486" fmla="*/ 300359 w 6858000"/>
              <a:gd name="connsiteY5486" fmla="*/ 5180868 h 12191991"/>
              <a:gd name="connsiteX5487" fmla="*/ 97010 w 6858000"/>
              <a:gd name="connsiteY5487" fmla="*/ 5180868 h 12191991"/>
              <a:gd name="connsiteX5488" fmla="*/ 97010 w 6858000"/>
              <a:gd name="connsiteY5488" fmla="*/ 5616206 h 12191991"/>
              <a:gd name="connsiteX5489" fmla="*/ 300359 w 6858000"/>
              <a:gd name="connsiteY5489" fmla="*/ 5616206 h 12191991"/>
              <a:gd name="connsiteX5490" fmla="*/ 300359 w 6858000"/>
              <a:gd name="connsiteY5490" fmla="*/ 5416537 h 12191991"/>
              <a:gd name="connsiteX5491" fmla="*/ 97010 w 6858000"/>
              <a:gd name="connsiteY5491" fmla="*/ 5416537 h 12191991"/>
              <a:gd name="connsiteX5492" fmla="*/ 97010 w 6858000"/>
              <a:gd name="connsiteY5492" fmla="*/ 5851875 h 12191991"/>
              <a:gd name="connsiteX5493" fmla="*/ 300359 w 6858000"/>
              <a:gd name="connsiteY5493" fmla="*/ 5851875 h 12191991"/>
              <a:gd name="connsiteX5494" fmla="*/ 300359 w 6858000"/>
              <a:gd name="connsiteY5494" fmla="*/ 5652206 h 12191991"/>
              <a:gd name="connsiteX5495" fmla="*/ 97010 w 6858000"/>
              <a:gd name="connsiteY5495" fmla="*/ 5652206 h 12191991"/>
              <a:gd name="connsiteX5496" fmla="*/ 97010 w 6858000"/>
              <a:gd name="connsiteY5496" fmla="*/ 6087544 h 12191991"/>
              <a:gd name="connsiteX5497" fmla="*/ 300359 w 6858000"/>
              <a:gd name="connsiteY5497" fmla="*/ 6087544 h 12191991"/>
              <a:gd name="connsiteX5498" fmla="*/ 300359 w 6858000"/>
              <a:gd name="connsiteY5498" fmla="*/ 5887875 h 12191991"/>
              <a:gd name="connsiteX5499" fmla="*/ 97010 w 6858000"/>
              <a:gd name="connsiteY5499" fmla="*/ 5887875 h 12191991"/>
              <a:gd name="connsiteX5500" fmla="*/ 97010 w 6858000"/>
              <a:gd name="connsiteY5500" fmla="*/ 6323213 h 12191991"/>
              <a:gd name="connsiteX5501" fmla="*/ 300359 w 6858000"/>
              <a:gd name="connsiteY5501" fmla="*/ 6323213 h 12191991"/>
              <a:gd name="connsiteX5502" fmla="*/ 300359 w 6858000"/>
              <a:gd name="connsiteY5502" fmla="*/ 6123544 h 12191991"/>
              <a:gd name="connsiteX5503" fmla="*/ 97010 w 6858000"/>
              <a:gd name="connsiteY5503" fmla="*/ 6123544 h 12191991"/>
              <a:gd name="connsiteX5504" fmla="*/ 97010 w 6858000"/>
              <a:gd name="connsiteY5504" fmla="*/ 6558880 h 12191991"/>
              <a:gd name="connsiteX5505" fmla="*/ 300359 w 6858000"/>
              <a:gd name="connsiteY5505" fmla="*/ 6558880 h 12191991"/>
              <a:gd name="connsiteX5506" fmla="*/ 300359 w 6858000"/>
              <a:gd name="connsiteY5506" fmla="*/ 6359212 h 12191991"/>
              <a:gd name="connsiteX5507" fmla="*/ 97010 w 6858000"/>
              <a:gd name="connsiteY5507" fmla="*/ 6359212 h 12191991"/>
              <a:gd name="connsiteX5508" fmla="*/ 97010 w 6858000"/>
              <a:gd name="connsiteY5508" fmla="*/ 6794548 h 12191991"/>
              <a:gd name="connsiteX5509" fmla="*/ 300359 w 6858000"/>
              <a:gd name="connsiteY5509" fmla="*/ 6794548 h 12191991"/>
              <a:gd name="connsiteX5510" fmla="*/ 300359 w 6858000"/>
              <a:gd name="connsiteY5510" fmla="*/ 6594880 h 12191991"/>
              <a:gd name="connsiteX5511" fmla="*/ 97010 w 6858000"/>
              <a:gd name="connsiteY5511" fmla="*/ 6594880 h 12191991"/>
              <a:gd name="connsiteX5512" fmla="*/ 97010 w 6858000"/>
              <a:gd name="connsiteY5512" fmla="*/ 7030218 h 12191991"/>
              <a:gd name="connsiteX5513" fmla="*/ 300359 w 6858000"/>
              <a:gd name="connsiteY5513" fmla="*/ 7030218 h 12191991"/>
              <a:gd name="connsiteX5514" fmla="*/ 300359 w 6858000"/>
              <a:gd name="connsiteY5514" fmla="*/ 6830548 h 12191991"/>
              <a:gd name="connsiteX5515" fmla="*/ 97010 w 6858000"/>
              <a:gd name="connsiteY5515" fmla="*/ 6830548 h 12191991"/>
              <a:gd name="connsiteX5516" fmla="*/ 97010 w 6858000"/>
              <a:gd name="connsiteY5516" fmla="*/ 7265887 h 12191991"/>
              <a:gd name="connsiteX5517" fmla="*/ 300359 w 6858000"/>
              <a:gd name="connsiteY5517" fmla="*/ 7265887 h 12191991"/>
              <a:gd name="connsiteX5518" fmla="*/ 300359 w 6858000"/>
              <a:gd name="connsiteY5518" fmla="*/ 7066216 h 12191991"/>
              <a:gd name="connsiteX5519" fmla="*/ 97010 w 6858000"/>
              <a:gd name="connsiteY5519" fmla="*/ 7066216 h 12191991"/>
              <a:gd name="connsiteX5520" fmla="*/ 97010 w 6858000"/>
              <a:gd name="connsiteY5520" fmla="*/ 7501556 h 12191991"/>
              <a:gd name="connsiteX5521" fmla="*/ 300359 w 6858000"/>
              <a:gd name="connsiteY5521" fmla="*/ 7501556 h 12191991"/>
              <a:gd name="connsiteX5522" fmla="*/ 300359 w 6858000"/>
              <a:gd name="connsiteY5522" fmla="*/ 7301889 h 12191991"/>
              <a:gd name="connsiteX5523" fmla="*/ 97010 w 6858000"/>
              <a:gd name="connsiteY5523" fmla="*/ 7301889 h 12191991"/>
              <a:gd name="connsiteX5524" fmla="*/ 97010 w 6858000"/>
              <a:gd name="connsiteY5524" fmla="*/ 7737224 h 12191991"/>
              <a:gd name="connsiteX5525" fmla="*/ 300359 w 6858000"/>
              <a:gd name="connsiteY5525" fmla="*/ 7737224 h 12191991"/>
              <a:gd name="connsiteX5526" fmla="*/ 300359 w 6858000"/>
              <a:gd name="connsiteY5526" fmla="*/ 7537556 h 12191991"/>
              <a:gd name="connsiteX5527" fmla="*/ 97010 w 6858000"/>
              <a:gd name="connsiteY5527" fmla="*/ 7537556 h 12191991"/>
              <a:gd name="connsiteX5528" fmla="*/ 97010 w 6858000"/>
              <a:gd name="connsiteY5528" fmla="*/ 7972894 h 12191991"/>
              <a:gd name="connsiteX5529" fmla="*/ 300359 w 6858000"/>
              <a:gd name="connsiteY5529" fmla="*/ 7972894 h 12191991"/>
              <a:gd name="connsiteX5530" fmla="*/ 300359 w 6858000"/>
              <a:gd name="connsiteY5530" fmla="*/ 7773226 h 12191991"/>
              <a:gd name="connsiteX5531" fmla="*/ 97010 w 6858000"/>
              <a:gd name="connsiteY5531" fmla="*/ 7773226 h 12191991"/>
              <a:gd name="connsiteX5532" fmla="*/ 97010 w 6858000"/>
              <a:gd name="connsiteY5532" fmla="*/ 8208560 h 12191991"/>
              <a:gd name="connsiteX5533" fmla="*/ 300359 w 6858000"/>
              <a:gd name="connsiteY5533" fmla="*/ 8208560 h 12191991"/>
              <a:gd name="connsiteX5534" fmla="*/ 300359 w 6858000"/>
              <a:gd name="connsiteY5534" fmla="*/ 8008890 h 12191991"/>
              <a:gd name="connsiteX5535" fmla="*/ 97010 w 6858000"/>
              <a:gd name="connsiteY5535" fmla="*/ 8008890 h 12191991"/>
              <a:gd name="connsiteX5536" fmla="*/ 97010 w 6858000"/>
              <a:gd name="connsiteY5536" fmla="*/ 8444229 h 12191991"/>
              <a:gd name="connsiteX5537" fmla="*/ 300359 w 6858000"/>
              <a:gd name="connsiteY5537" fmla="*/ 8444229 h 12191991"/>
              <a:gd name="connsiteX5538" fmla="*/ 300359 w 6858000"/>
              <a:gd name="connsiteY5538" fmla="*/ 8244560 h 12191991"/>
              <a:gd name="connsiteX5539" fmla="*/ 97010 w 6858000"/>
              <a:gd name="connsiteY5539" fmla="*/ 8244560 h 12191991"/>
              <a:gd name="connsiteX5540" fmla="*/ 97010 w 6858000"/>
              <a:gd name="connsiteY5540" fmla="*/ 8679895 h 12191991"/>
              <a:gd name="connsiteX5541" fmla="*/ 300359 w 6858000"/>
              <a:gd name="connsiteY5541" fmla="*/ 8679895 h 12191991"/>
              <a:gd name="connsiteX5542" fmla="*/ 300359 w 6858000"/>
              <a:gd name="connsiteY5542" fmla="*/ 8480228 h 12191991"/>
              <a:gd name="connsiteX5543" fmla="*/ 97010 w 6858000"/>
              <a:gd name="connsiteY5543" fmla="*/ 8480228 h 12191991"/>
              <a:gd name="connsiteX5544" fmla="*/ 97010 w 6858000"/>
              <a:gd name="connsiteY5544" fmla="*/ 8915565 h 12191991"/>
              <a:gd name="connsiteX5545" fmla="*/ 300359 w 6858000"/>
              <a:gd name="connsiteY5545" fmla="*/ 8915565 h 12191991"/>
              <a:gd name="connsiteX5546" fmla="*/ 300359 w 6858000"/>
              <a:gd name="connsiteY5546" fmla="*/ 8715895 h 12191991"/>
              <a:gd name="connsiteX5547" fmla="*/ 97010 w 6858000"/>
              <a:gd name="connsiteY5547" fmla="*/ 8715895 h 12191991"/>
              <a:gd name="connsiteX5548" fmla="*/ 97010 w 6858000"/>
              <a:gd name="connsiteY5548" fmla="*/ 9151235 h 12191991"/>
              <a:gd name="connsiteX5549" fmla="*/ 300359 w 6858000"/>
              <a:gd name="connsiteY5549" fmla="*/ 9151235 h 12191991"/>
              <a:gd name="connsiteX5550" fmla="*/ 300359 w 6858000"/>
              <a:gd name="connsiteY5550" fmla="*/ 8951565 h 12191991"/>
              <a:gd name="connsiteX5551" fmla="*/ 97010 w 6858000"/>
              <a:gd name="connsiteY5551" fmla="*/ 8951565 h 12191991"/>
              <a:gd name="connsiteX5552" fmla="*/ 97010 w 6858000"/>
              <a:gd name="connsiteY5552" fmla="*/ 9386903 h 12191991"/>
              <a:gd name="connsiteX5553" fmla="*/ 300359 w 6858000"/>
              <a:gd name="connsiteY5553" fmla="*/ 9386903 h 12191991"/>
              <a:gd name="connsiteX5554" fmla="*/ 300359 w 6858000"/>
              <a:gd name="connsiteY5554" fmla="*/ 9187234 h 12191991"/>
              <a:gd name="connsiteX5555" fmla="*/ 97010 w 6858000"/>
              <a:gd name="connsiteY5555" fmla="*/ 9187234 h 12191991"/>
              <a:gd name="connsiteX5556" fmla="*/ 97010 w 6858000"/>
              <a:gd name="connsiteY5556" fmla="*/ 9622571 h 12191991"/>
              <a:gd name="connsiteX5557" fmla="*/ 300359 w 6858000"/>
              <a:gd name="connsiteY5557" fmla="*/ 9622571 h 12191991"/>
              <a:gd name="connsiteX5558" fmla="*/ 300359 w 6858000"/>
              <a:gd name="connsiteY5558" fmla="*/ 9422903 h 12191991"/>
              <a:gd name="connsiteX5559" fmla="*/ 97010 w 6858000"/>
              <a:gd name="connsiteY5559" fmla="*/ 9422903 h 12191991"/>
              <a:gd name="connsiteX5560" fmla="*/ 97010 w 6858000"/>
              <a:gd name="connsiteY5560" fmla="*/ 9858240 h 12191991"/>
              <a:gd name="connsiteX5561" fmla="*/ 300359 w 6858000"/>
              <a:gd name="connsiteY5561" fmla="*/ 9858240 h 12191991"/>
              <a:gd name="connsiteX5562" fmla="*/ 300359 w 6858000"/>
              <a:gd name="connsiteY5562" fmla="*/ 9658571 h 12191991"/>
              <a:gd name="connsiteX5563" fmla="*/ 97010 w 6858000"/>
              <a:gd name="connsiteY5563" fmla="*/ 9658571 h 12191991"/>
              <a:gd name="connsiteX5564" fmla="*/ 97010 w 6858000"/>
              <a:gd name="connsiteY5564" fmla="*/ 10093908 h 12191991"/>
              <a:gd name="connsiteX5565" fmla="*/ 300359 w 6858000"/>
              <a:gd name="connsiteY5565" fmla="*/ 10093908 h 12191991"/>
              <a:gd name="connsiteX5566" fmla="*/ 300359 w 6858000"/>
              <a:gd name="connsiteY5566" fmla="*/ 9894240 h 12191991"/>
              <a:gd name="connsiteX5567" fmla="*/ 97010 w 6858000"/>
              <a:gd name="connsiteY5567" fmla="*/ 9894240 h 12191991"/>
              <a:gd name="connsiteX5568" fmla="*/ 97010 w 6858000"/>
              <a:gd name="connsiteY5568" fmla="*/ 10329579 h 12191991"/>
              <a:gd name="connsiteX5569" fmla="*/ 300359 w 6858000"/>
              <a:gd name="connsiteY5569" fmla="*/ 10329579 h 12191991"/>
              <a:gd name="connsiteX5570" fmla="*/ 300359 w 6858000"/>
              <a:gd name="connsiteY5570" fmla="*/ 10129911 h 12191991"/>
              <a:gd name="connsiteX5571" fmla="*/ 97010 w 6858000"/>
              <a:gd name="connsiteY5571" fmla="*/ 10129911 h 12191991"/>
              <a:gd name="connsiteX5572" fmla="*/ 97010 w 6858000"/>
              <a:gd name="connsiteY5572" fmla="*/ 10565248 h 12191991"/>
              <a:gd name="connsiteX5573" fmla="*/ 300359 w 6858000"/>
              <a:gd name="connsiteY5573" fmla="*/ 10565248 h 12191991"/>
              <a:gd name="connsiteX5574" fmla="*/ 300359 w 6858000"/>
              <a:gd name="connsiteY5574" fmla="*/ 10365579 h 12191991"/>
              <a:gd name="connsiteX5575" fmla="*/ 97010 w 6858000"/>
              <a:gd name="connsiteY5575" fmla="*/ 10365579 h 12191991"/>
              <a:gd name="connsiteX5576" fmla="*/ 97010 w 6858000"/>
              <a:gd name="connsiteY5576" fmla="*/ 10800917 h 12191991"/>
              <a:gd name="connsiteX5577" fmla="*/ 300359 w 6858000"/>
              <a:gd name="connsiteY5577" fmla="*/ 10800917 h 12191991"/>
              <a:gd name="connsiteX5578" fmla="*/ 300359 w 6858000"/>
              <a:gd name="connsiteY5578" fmla="*/ 10601248 h 12191991"/>
              <a:gd name="connsiteX5579" fmla="*/ 97010 w 6858000"/>
              <a:gd name="connsiteY5579" fmla="*/ 10601248 h 12191991"/>
              <a:gd name="connsiteX5580" fmla="*/ 97010 w 6858000"/>
              <a:gd name="connsiteY5580" fmla="*/ 11036585 h 12191991"/>
              <a:gd name="connsiteX5581" fmla="*/ 300359 w 6858000"/>
              <a:gd name="connsiteY5581" fmla="*/ 11036585 h 12191991"/>
              <a:gd name="connsiteX5582" fmla="*/ 300359 w 6858000"/>
              <a:gd name="connsiteY5582" fmla="*/ 10836917 h 12191991"/>
              <a:gd name="connsiteX5583" fmla="*/ 97010 w 6858000"/>
              <a:gd name="connsiteY5583" fmla="*/ 10836917 h 12191991"/>
              <a:gd name="connsiteX5584" fmla="*/ 97010 w 6858000"/>
              <a:gd name="connsiteY5584" fmla="*/ 11272254 h 12191991"/>
              <a:gd name="connsiteX5585" fmla="*/ 300359 w 6858000"/>
              <a:gd name="connsiteY5585" fmla="*/ 11272254 h 12191991"/>
              <a:gd name="connsiteX5586" fmla="*/ 300359 w 6858000"/>
              <a:gd name="connsiteY5586" fmla="*/ 11072585 h 12191991"/>
              <a:gd name="connsiteX5587" fmla="*/ 97010 w 6858000"/>
              <a:gd name="connsiteY5587" fmla="*/ 11072585 h 12191991"/>
              <a:gd name="connsiteX5588" fmla="*/ 97010 w 6858000"/>
              <a:gd name="connsiteY5588" fmla="*/ 11507923 h 12191991"/>
              <a:gd name="connsiteX5589" fmla="*/ 300359 w 6858000"/>
              <a:gd name="connsiteY5589" fmla="*/ 11507923 h 12191991"/>
              <a:gd name="connsiteX5590" fmla="*/ 300359 w 6858000"/>
              <a:gd name="connsiteY5590" fmla="*/ 11308254 h 12191991"/>
              <a:gd name="connsiteX5591" fmla="*/ 97010 w 6858000"/>
              <a:gd name="connsiteY5591" fmla="*/ 11308254 h 12191991"/>
              <a:gd name="connsiteX5592" fmla="*/ 97010 w 6858000"/>
              <a:gd name="connsiteY5592" fmla="*/ 11743591 h 12191991"/>
              <a:gd name="connsiteX5593" fmla="*/ 300359 w 6858000"/>
              <a:gd name="connsiteY5593" fmla="*/ 11743591 h 12191991"/>
              <a:gd name="connsiteX5594" fmla="*/ 300359 w 6858000"/>
              <a:gd name="connsiteY5594" fmla="*/ 11543923 h 12191991"/>
              <a:gd name="connsiteX5595" fmla="*/ 97010 w 6858000"/>
              <a:gd name="connsiteY5595" fmla="*/ 11543923 h 12191991"/>
              <a:gd name="connsiteX5596" fmla="*/ 97010 w 6858000"/>
              <a:gd name="connsiteY5596" fmla="*/ 11979260 h 12191991"/>
              <a:gd name="connsiteX5597" fmla="*/ 300359 w 6858000"/>
              <a:gd name="connsiteY5597" fmla="*/ 11979260 h 12191991"/>
              <a:gd name="connsiteX5598" fmla="*/ 300359 w 6858000"/>
              <a:gd name="connsiteY5598" fmla="*/ 11779591 h 12191991"/>
              <a:gd name="connsiteX5599" fmla="*/ 97010 w 6858000"/>
              <a:gd name="connsiteY5599" fmla="*/ 11779591 h 12191991"/>
              <a:gd name="connsiteX5600" fmla="*/ 0 w 6858000"/>
              <a:gd name="connsiteY5600" fmla="*/ 467488 h 12191991"/>
              <a:gd name="connsiteX5601" fmla="*/ 0 w 6858000"/>
              <a:gd name="connsiteY5601" fmla="*/ 431488 h 12191991"/>
              <a:gd name="connsiteX5602" fmla="*/ 61010 w 6858000"/>
              <a:gd name="connsiteY5602" fmla="*/ 431488 h 12191991"/>
              <a:gd name="connsiteX5603" fmla="*/ 61010 w 6858000"/>
              <a:gd name="connsiteY5603" fmla="*/ 231816 h 12191991"/>
              <a:gd name="connsiteX5604" fmla="*/ 8 w 6858000"/>
              <a:gd name="connsiteY5604" fmla="*/ 231816 h 12191991"/>
              <a:gd name="connsiteX5605" fmla="*/ 8 w 6858000"/>
              <a:gd name="connsiteY5605" fmla="*/ 195816 h 12191991"/>
              <a:gd name="connsiteX5606" fmla="*/ 61010 w 6858000"/>
              <a:gd name="connsiteY5606" fmla="*/ 195816 h 12191991"/>
              <a:gd name="connsiteX5607" fmla="*/ 61010 w 6858000"/>
              <a:gd name="connsiteY5607" fmla="*/ 0 h 12191991"/>
              <a:gd name="connsiteX5608" fmla="*/ 97010 w 6858000"/>
              <a:gd name="connsiteY5608" fmla="*/ 0 h 12191991"/>
              <a:gd name="connsiteX5609" fmla="*/ 97010 w 6858000"/>
              <a:gd name="connsiteY5609" fmla="*/ 195816 h 12191991"/>
              <a:gd name="connsiteX5610" fmla="*/ 300359 w 6858000"/>
              <a:gd name="connsiteY5610" fmla="*/ 195816 h 12191991"/>
              <a:gd name="connsiteX5611" fmla="*/ 300359 w 6858000"/>
              <a:gd name="connsiteY5611" fmla="*/ 0 h 12191991"/>
              <a:gd name="connsiteX5612" fmla="*/ 336359 w 6858000"/>
              <a:gd name="connsiteY5612" fmla="*/ 0 h 12191991"/>
              <a:gd name="connsiteX5613" fmla="*/ 336359 w 6858000"/>
              <a:gd name="connsiteY5613" fmla="*/ 195816 h 12191991"/>
              <a:gd name="connsiteX5614" fmla="*/ 539708 w 6858000"/>
              <a:gd name="connsiteY5614" fmla="*/ 195816 h 12191991"/>
              <a:gd name="connsiteX5615" fmla="*/ 539708 w 6858000"/>
              <a:gd name="connsiteY5615" fmla="*/ 0 h 12191991"/>
              <a:gd name="connsiteX5616" fmla="*/ 575708 w 6858000"/>
              <a:gd name="connsiteY5616" fmla="*/ 0 h 12191991"/>
              <a:gd name="connsiteX5617" fmla="*/ 575708 w 6858000"/>
              <a:gd name="connsiteY5617" fmla="*/ 195816 h 12191991"/>
              <a:gd name="connsiteX5618" fmla="*/ 779057 w 6858000"/>
              <a:gd name="connsiteY5618" fmla="*/ 195816 h 12191991"/>
              <a:gd name="connsiteX5619" fmla="*/ 779057 w 6858000"/>
              <a:gd name="connsiteY5619" fmla="*/ 0 h 12191991"/>
              <a:gd name="connsiteX5620" fmla="*/ 815057 w 6858000"/>
              <a:gd name="connsiteY5620" fmla="*/ 0 h 12191991"/>
              <a:gd name="connsiteX5621" fmla="*/ 815057 w 6858000"/>
              <a:gd name="connsiteY5621" fmla="*/ 195816 h 12191991"/>
              <a:gd name="connsiteX5622" fmla="*/ 1018405 w 6858000"/>
              <a:gd name="connsiteY5622" fmla="*/ 195816 h 12191991"/>
              <a:gd name="connsiteX5623" fmla="*/ 1018405 w 6858000"/>
              <a:gd name="connsiteY5623" fmla="*/ 0 h 12191991"/>
              <a:gd name="connsiteX5624" fmla="*/ 1054402 w 6858000"/>
              <a:gd name="connsiteY5624" fmla="*/ 0 h 12191991"/>
              <a:gd name="connsiteX5625" fmla="*/ 1054402 w 6858000"/>
              <a:gd name="connsiteY5625" fmla="*/ 195816 h 12191991"/>
              <a:gd name="connsiteX5626" fmla="*/ 1257750 w 6858000"/>
              <a:gd name="connsiteY5626" fmla="*/ 195816 h 12191991"/>
              <a:gd name="connsiteX5627" fmla="*/ 1257750 w 6858000"/>
              <a:gd name="connsiteY5627" fmla="*/ 0 h 12191991"/>
              <a:gd name="connsiteX5628" fmla="*/ 1293750 w 6858000"/>
              <a:gd name="connsiteY5628" fmla="*/ 0 h 12191991"/>
              <a:gd name="connsiteX5629" fmla="*/ 1293750 w 6858000"/>
              <a:gd name="connsiteY5629" fmla="*/ 195816 h 12191991"/>
              <a:gd name="connsiteX5630" fmla="*/ 1497098 w 6858000"/>
              <a:gd name="connsiteY5630" fmla="*/ 195816 h 12191991"/>
              <a:gd name="connsiteX5631" fmla="*/ 1497098 w 6858000"/>
              <a:gd name="connsiteY5631" fmla="*/ 0 h 12191991"/>
              <a:gd name="connsiteX5632" fmla="*/ 1533099 w 6858000"/>
              <a:gd name="connsiteY5632" fmla="*/ 0 h 12191991"/>
              <a:gd name="connsiteX5633" fmla="*/ 1533099 w 6858000"/>
              <a:gd name="connsiteY5633" fmla="*/ 195816 h 12191991"/>
              <a:gd name="connsiteX5634" fmla="*/ 1736448 w 6858000"/>
              <a:gd name="connsiteY5634" fmla="*/ 195816 h 12191991"/>
              <a:gd name="connsiteX5635" fmla="*/ 1736448 w 6858000"/>
              <a:gd name="connsiteY5635" fmla="*/ 0 h 12191991"/>
              <a:gd name="connsiteX5636" fmla="*/ 1772449 w 6858000"/>
              <a:gd name="connsiteY5636" fmla="*/ 0 h 12191991"/>
              <a:gd name="connsiteX5637" fmla="*/ 1772449 w 6858000"/>
              <a:gd name="connsiteY5637" fmla="*/ 195816 h 12191991"/>
              <a:gd name="connsiteX5638" fmla="*/ 1975797 w 6858000"/>
              <a:gd name="connsiteY5638" fmla="*/ 195816 h 12191991"/>
              <a:gd name="connsiteX5639" fmla="*/ 1975797 w 6858000"/>
              <a:gd name="connsiteY5639" fmla="*/ 0 h 12191991"/>
              <a:gd name="connsiteX5640" fmla="*/ 2011797 w 6858000"/>
              <a:gd name="connsiteY5640" fmla="*/ 0 h 12191991"/>
              <a:gd name="connsiteX5641" fmla="*/ 2011797 w 6858000"/>
              <a:gd name="connsiteY5641" fmla="*/ 195816 h 12191991"/>
              <a:gd name="connsiteX5642" fmla="*/ 2215145 w 6858000"/>
              <a:gd name="connsiteY5642" fmla="*/ 195816 h 12191991"/>
              <a:gd name="connsiteX5643" fmla="*/ 2215145 w 6858000"/>
              <a:gd name="connsiteY5643" fmla="*/ 0 h 12191991"/>
              <a:gd name="connsiteX5644" fmla="*/ 2251145 w 6858000"/>
              <a:gd name="connsiteY5644" fmla="*/ 0 h 12191991"/>
              <a:gd name="connsiteX5645" fmla="*/ 2251145 w 6858000"/>
              <a:gd name="connsiteY5645" fmla="*/ 195816 h 12191991"/>
              <a:gd name="connsiteX5646" fmla="*/ 2454495 w 6858000"/>
              <a:gd name="connsiteY5646" fmla="*/ 195816 h 12191991"/>
              <a:gd name="connsiteX5647" fmla="*/ 2454495 w 6858000"/>
              <a:gd name="connsiteY5647" fmla="*/ 0 h 12191991"/>
              <a:gd name="connsiteX5648" fmla="*/ 2490495 w 6858000"/>
              <a:gd name="connsiteY5648" fmla="*/ 0 h 12191991"/>
              <a:gd name="connsiteX5649" fmla="*/ 2490495 w 6858000"/>
              <a:gd name="connsiteY5649" fmla="*/ 195816 h 12191991"/>
              <a:gd name="connsiteX5650" fmla="*/ 2693843 w 6858000"/>
              <a:gd name="connsiteY5650" fmla="*/ 195816 h 12191991"/>
              <a:gd name="connsiteX5651" fmla="*/ 2693843 w 6858000"/>
              <a:gd name="connsiteY5651" fmla="*/ 0 h 12191991"/>
              <a:gd name="connsiteX5652" fmla="*/ 2729843 w 6858000"/>
              <a:gd name="connsiteY5652" fmla="*/ 0 h 12191991"/>
              <a:gd name="connsiteX5653" fmla="*/ 2729843 w 6858000"/>
              <a:gd name="connsiteY5653" fmla="*/ 195816 h 12191991"/>
              <a:gd name="connsiteX5654" fmla="*/ 2933192 w 6858000"/>
              <a:gd name="connsiteY5654" fmla="*/ 195816 h 12191991"/>
              <a:gd name="connsiteX5655" fmla="*/ 2933192 w 6858000"/>
              <a:gd name="connsiteY5655" fmla="*/ 0 h 12191991"/>
              <a:gd name="connsiteX5656" fmla="*/ 2969192 w 6858000"/>
              <a:gd name="connsiteY5656" fmla="*/ 0 h 12191991"/>
              <a:gd name="connsiteX5657" fmla="*/ 2969192 w 6858000"/>
              <a:gd name="connsiteY5657" fmla="*/ 195816 h 12191991"/>
              <a:gd name="connsiteX5658" fmla="*/ 3172540 w 6858000"/>
              <a:gd name="connsiteY5658" fmla="*/ 195816 h 12191991"/>
              <a:gd name="connsiteX5659" fmla="*/ 3172540 w 6858000"/>
              <a:gd name="connsiteY5659" fmla="*/ 0 h 12191991"/>
              <a:gd name="connsiteX5660" fmla="*/ 3208540 w 6858000"/>
              <a:gd name="connsiteY5660" fmla="*/ 0 h 12191991"/>
              <a:gd name="connsiteX5661" fmla="*/ 3208540 w 6858000"/>
              <a:gd name="connsiteY5661" fmla="*/ 195816 h 12191991"/>
              <a:gd name="connsiteX5662" fmla="*/ 3411889 w 6858000"/>
              <a:gd name="connsiteY5662" fmla="*/ 195816 h 12191991"/>
              <a:gd name="connsiteX5663" fmla="*/ 3411889 w 6858000"/>
              <a:gd name="connsiteY5663" fmla="*/ 0 h 12191991"/>
              <a:gd name="connsiteX5664" fmla="*/ 3447888 w 6858000"/>
              <a:gd name="connsiteY5664" fmla="*/ 0 h 12191991"/>
              <a:gd name="connsiteX5665" fmla="*/ 3447888 w 6858000"/>
              <a:gd name="connsiteY5665" fmla="*/ 195816 h 12191991"/>
              <a:gd name="connsiteX5666" fmla="*/ 3651237 w 6858000"/>
              <a:gd name="connsiteY5666" fmla="*/ 195816 h 12191991"/>
              <a:gd name="connsiteX5667" fmla="*/ 3651237 w 6858000"/>
              <a:gd name="connsiteY5667" fmla="*/ 0 h 12191991"/>
              <a:gd name="connsiteX5668" fmla="*/ 3687237 w 6858000"/>
              <a:gd name="connsiteY5668" fmla="*/ 0 h 12191991"/>
              <a:gd name="connsiteX5669" fmla="*/ 3687237 w 6858000"/>
              <a:gd name="connsiteY5669" fmla="*/ 195816 h 12191991"/>
              <a:gd name="connsiteX5670" fmla="*/ 3890586 w 6858000"/>
              <a:gd name="connsiteY5670" fmla="*/ 195816 h 12191991"/>
              <a:gd name="connsiteX5671" fmla="*/ 3890586 w 6858000"/>
              <a:gd name="connsiteY5671" fmla="*/ 0 h 12191991"/>
              <a:gd name="connsiteX5672" fmla="*/ 3926586 w 6858000"/>
              <a:gd name="connsiteY5672" fmla="*/ 0 h 12191991"/>
              <a:gd name="connsiteX5673" fmla="*/ 3926586 w 6858000"/>
              <a:gd name="connsiteY5673" fmla="*/ 195816 h 12191991"/>
              <a:gd name="connsiteX5674" fmla="*/ 4129935 w 6858000"/>
              <a:gd name="connsiteY5674" fmla="*/ 195816 h 12191991"/>
              <a:gd name="connsiteX5675" fmla="*/ 4129935 w 6858000"/>
              <a:gd name="connsiteY5675" fmla="*/ 0 h 12191991"/>
              <a:gd name="connsiteX5676" fmla="*/ 4165935 w 6858000"/>
              <a:gd name="connsiteY5676" fmla="*/ 0 h 12191991"/>
              <a:gd name="connsiteX5677" fmla="*/ 4165935 w 6858000"/>
              <a:gd name="connsiteY5677" fmla="*/ 195816 h 12191991"/>
              <a:gd name="connsiteX5678" fmla="*/ 4369284 w 6858000"/>
              <a:gd name="connsiteY5678" fmla="*/ 195816 h 12191991"/>
              <a:gd name="connsiteX5679" fmla="*/ 4369284 w 6858000"/>
              <a:gd name="connsiteY5679" fmla="*/ 0 h 12191991"/>
              <a:gd name="connsiteX5680" fmla="*/ 4405284 w 6858000"/>
              <a:gd name="connsiteY5680" fmla="*/ 0 h 12191991"/>
              <a:gd name="connsiteX5681" fmla="*/ 4405284 w 6858000"/>
              <a:gd name="connsiteY5681" fmla="*/ 195816 h 12191991"/>
              <a:gd name="connsiteX5682" fmla="*/ 4608633 w 6858000"/>
              <a:gd name="connsiteY5682" fmla="*/ 195816 h 12191991"/>
              <a:gd name="connsiteX5683" fmla="*/ 4608633 w 6858000"/>
              <a:gd name="connsiteY5683" fmla="*/ 0 h 12191991"/>
              <a:gd name="connsiteX5684" fmla="*/ 4644633 w 6858000"/>
              <a:gd name="connsiteY5684" fmla="*/ 0 h 12191991"/>
              <a:gd name="connsiteX5685" fmla="*/ 4644633 w 6858000"/>
              <a:gd name="connsiteY5685" fmla="*/ 195816 h 12191991"/>
              <a:gd name="connsiteX5686" fmla="*/ 4847982 w 6858000"/>
              <a:gd name="connsiteY5686" fmla="*/ 195816 h 12191991"/>
              <a:gd name="connsiteX5687" fmla="*/ 4847982 w 6858000"/>
              <a:gd name="connsiteY5687" fmla="*/ 0 h 12191991"/>
              <a:gd name="connsiteX5688" fmla="*/ 4883982 w 6858000"/>
              <a:gd name="connsiteY5688" fmla="*/ 0 h 12191991"/>
              <a:gd name="connsiteX5689" fmla="*/ 4883982 w 6858000"/>
              <a:gd name="connsiteY5689" fmla="*/ 195816 h 12191991"/>
              <a:gd name="connsiteX5690" fmla="*/ 5087331 w 6858000"/>
              <a:gd name="connsiteY5690" fmla="*/ 195816 h 12191991"/>
              <a:gd name="connsiteX5691" fmla="*/ 5087331 w 6858000"/>
              <a:gd name="connsiteY5691" fmla="*/ 0 h 12191991"/>
              <a:gd name="connsiteX5692" fmla="*/ 5123331 w 6858000"/>
              <a:gd name="connsiteY5692" fmla="*/ 0 h 12191991"/>
              <a:gd name="connsiteX5693" fmla="*/ 5123331 w 6858000"/>
              <a:gd name="connsiteY5693" fmla="*/ 195816 h 12191991"/>
              <a:gd name="connsiteX5694" fmla="*/ 5326680 w 6858000"/>
              <a:gd name="connsiteY5694" fmla="*/ 195816 h 12191991"/>
              <a:gd name="connsiteX5695" fmla="*/ 5326680 w 6858000"/>
              <a:gd name="connsiteY5695" fmla="*/ 0 h 12191991"/>
              <a:gd name="connsiteX5696" fmla="*/ 5362680 w 6858000"/>
              <a:gd name="connsiteY5696" fmla="*/ 0 h 12191991"/>
              <a:gd name="connsiteX5697" fmla="*/ 5362680 w 6858000"/>
              <a:gd name="connsiteY5697" fmla="*/ 195816 h 12191991"/>
              <a:gd name="connsiteX5698" fmla="*/ 5566029 w 6858000"/>
              <a:gd name="connsiteY5698" fmla="*/ 195816 h 12191991"/>
              <a:gd name="connsiteX5699" fmla="*/ 5566029 w 6858000"/>
              <a:gd name="connsiteY5699" fmla="*/ 0 h 12191991"/>
              <a:gd name="connsiteX5700" fmla="*/ 5602029 w 6858000"/>
              <a:gd name="connsiteY5700" fmla="*/ 0 h 12191991"/>
              <a:gd name="connsiteX5701" fmla="*/ 5602029 w 6858000"/>
              <a:gd name="connsiteY5701" fmla="*/ 195816 h 12191991"/>
              <a:gd name="connsiteX5702" fmla="*/ 5805378 w 6858000"/>
              <a:gd name="connsiteY5702" fmla="*/ 195816 h 12191991"/>
              <a:gd name="connsiteX5703" fmla="*/ 5805378 w 6858000"/>
              <a:gd name="connsiteY5703" fmla="*/ 0 h 12191991"/>
              <a:gd name="connsiteX5704" fmla="*/ 5841378 w 6858000"/>
              <a:gd name="connsiteY5704" fmla="*/ 0 h 12191991"/>
              <a:gd name="connsiteX5705" fmla="*/ 5841378 w 6858000"/>
              <a:gd name="connsiteY5705" fmla="*/ 195816 h 12191991"/>
              <a:gd name="connsiteX5706" fmla="*/ 6044727 w 6858000"/>
              <a:gd name="connsiteY5706" fmla="*/ 195816 h 12191991"/>
              <a:gd name="connsiteX5707" fmla="*/ 6044727 w 6858000"/>
              <a:gd name="connsiteY5707" fmla="*/ 0 h 12191991"/>
              <a:gd name="connsiteX5708" fmla="*/ 6080727 w 6858000"/>
              <a:gd name="connsiteY5708" fmla="*/ 0 h 12191991"/>
              <a:gd name="connsiteX5709" fmla="*/ 6080727 w 6858000"/>
              <a:gd name="connsiteY5709" fmla="*/ 195816 h 12191991"/>
              <a:gd name="connsiteX5710" fmla="*/ 6284076 w 6858000"/>
              <a:gd name="connsiteY5710" fmla="*/ 195816 h 12191991"/>
              <a:gd name="connsiteX5711" fmla="*/ 6284076 w 6858000"/>
              <a:gd name="connsiteY5711" fmla="*/ 0 h 12191991"/>
              <a:gd name="connsiteX5712" fmla="*/ 6320076 w 6858000"/>
              <a:gd name="connsiteY5712" fmla="*/ 0 h 12191991"/>
              <a:gd name="connsiteX5713" fmla="*/ 6320076 w 6858000"/>
              <a:gd name="connsiteY5713" fmla="*/ 195816 h 12191991"/>
              <a:gd name="connsiteX5714" fmla="*/ 6523425 w 6858000"/>
              <a:gd name="connsiteY5714" fmla="*/ 195816 h 12191991"/>
              <a:gd name="connsiteX5715" fmla="*/ 6523425 w 6858000"/>
              <a:gd name="connsiteY5715" fmla="*/ 0 h 12191991"/>
              <a:gd name="connsiteX5716" fmla="*/ 6559425 w 6858000"/>
              <a:gd name="connsiteY5716" fmla="*/ 0 h 12191991"/>
              <a:gd name="connsiteX5717" fmla="*/ 6559425 w 6858000"/>
              <a:gd name="connsiteY5717" fmla="*/ 195816 h 12191991"/>
              <a:gd name="connsiteX5718" fmla="*/ 6762774 w 6858000"/>
              <a:gd name="connsiteY5718" fmla="*/ 195816 h 12191991"/>
              <a:gd name="connsiteX5719" fmla="*/ 6762774 w 6858000"/>
              <a:gd name="connsiteY5719" fmla="*/ 0 h 12191991"/>
              <a:gd name="connsiteX5720" fmla="*/ 6798774 w 6858000"/>
              <a:gd name="connsiteY5720" fmla="*/ 0 h 12191991"/>
              <a:gd name="connsiteX5721" fmla="*/ 6798774 w 6858000"/>
              <a:gd name="connsiteY5721" fmla="*/ 195816 h 12191991"/>
              <a:gd name="connsiteX5722" fmla="*/ 6858000 w 6858000"/>
              <a:gd name="connsiteY5722" fmla="*/ 195816 h 12191991"/>
              <a:gd name="connsiteX5723" fmla="*/ 6858000 w 6858000"/>
              <a:gd name="connsiteY5723" fmla="*/ 231816 h 12191991"/>
              <a:gd name="connsiteX5724" fmla="*/ 6798774 w 6858000"/>
              <a:gd name="connsiteY5724" fmla="*/ 231816 h 12191991"/>
              <a:gd name="connsiteX5725" fmla="*/ 6798774 w 6858000"/>
              <a:gd name="connsiteY5725" fmla="*/ 431488 h 12191991"/>
              <a:gd name="connsiteX5726" fmla="*/ 6858000 w 6858000"/>
              <a:gd name="connsiteY5726" fmla="*/ 431488 h 12191991"/>
              <a:gd name="connsiteX5727" fmla="*/ 6858000 w 6858000"/>
              <a:gd name="connsiteY5727" fmla="*/ 467488 h 12191991"/>
              <a:gd name="connsiteX5728" fmla="*/ 6798774 w 6858000"/>
              <a:gd name="connsiteY5728" fmla="*/ 467488 h 12191991"/>
              <a:gd name="connsiteX5729" fmla="*/ 6798774 w 6858000"/>
              <a:gd name="connsiteY5729" fmla="*/ 667157 h 12191991"/>
              <a:gd name="connsiteX5730" fmla="*/ 6858000 w 6858000"/>
              <a:gd name="connsiteY5730" fmla="*/ 667157 h 12191991"/>
              <a:gd name="connsiteX5731" fmla="*/ 6858000 w 6858000"/>
              <a:gd name="connsiteY5731" fmla="*/ 703157 h 12191991"/>
              <a:gd name="connsiteX5732" fmla="*/ 6798774 w 6858000"/>
              <a:gd name="connsiteY5732" fmla="*/ 703157 h 12191991"/>
              <a:gd name="connsiteX5733" fmla="*/ 6798774 w 6858000"/>
              <a:gd name="connsiteY5733" fmla="*/ 902826 h 12191991"/>
              <a:gd name="connsiteX5734" fmla="*/ 6858000 w 6858000"/>
              <a:gd name="connsiteY5734" fmla="*/ 902826 h 12191991"/>
              <a:gd name="connsiteX5735" fmla="*/ 6858000 w 6858000"/>
              <a:gd name="connsiteY5735" fmla="*/ 938826 h 12191991"/>
              <a:gd name="connsiteX5736" fmla="*/ 6798774 w 6858000"/>
              <a:gd name="connsiteY5736" fmla="*/ 938826 h 12191991"/>
              <a:gd name="connsiteX5737" fmla="*/ 6798774 w 6858000"/>
              <a:gd name="connsiteY5737" fmla="*/ 1138495 h 12191991"/>
              <a:gd name="connsiteX5738" fmla="*/ 6858000 w 6858000"/>
              <a:gd name="connsiteY5738" fmla="*/ 1138495 h 12191991"/>
              <a:gd name="connsiteX5739" fmla="*/ 6858000 w 6858000"/>
              <a:gd name="connsiteY5739" fmla="*/ 1174495 h 12191991"/>
              <a:gd name="connsiteX5740" fmla="*/ 6798774 w 6858000"/>
              <a:gd name="connsiteY5740" fmla="*/ 1174495 h 12191991"/>
              <a:gd name="connsiteX5741" fmla="*/ 6798774 w 6858000"/>
              <a:gd name="connsiteY5741" fmla="*/ 1374164 h 12191991"/>
              <a:gd name="connsiteX5742" fmla="*/ 6858000 w 6858000"/>
              <a:gd name="connsiteY5742" fmla="*/ 1374164 h 12191991"/>
              <a:gd name="connsiteX5743" fmla="*/ 6858000 w 6858000"/>
              <a:gd name="connsiteY5743" fmla="*/ 1410164 h 12191991"/>
              <a:gd name="connsiteX5744" fmla="*/ 6798774 w 6858000"/>
              <a:gd name="connsiteY5744" fmla="*/ 1410164 h 12191991"/>
              <a:gd name="connsiteX5745" fmla="*/ 6798774 w 6858000"/>
              <a:gd name="connsiteY5745" fmla="*/ 1609833 h 12191991"/>
              <a:gd name="connsiteX5746" fmla="*/ 6858000 w 6858000"/>
              <a:gd name="connsiteY5746" fmla="*/ 1609833 h 12191991"/>
              <a:gd name="connsiteX5747" fmla="*/ 6858000 w 6858000"/>
              <a:gd name="connsiteY5747" fmla="*/ 1645833 h 12191991"/>
              <a:gd name="connsiteX5748" fmla="*/ 6798774 w 6858000"/>
              <a:gd name="connsiteY5748" fmla="*/ 1645833 h 12191991"/>
              <a:gd name="connsiteX5749" fmla="*/ 6798774 w 6858000"/>
              <a:gd name="connsiteY5749" fmla="*/ 1845502 h 12191991"/>
              <a:gd name="connsiteX5750" fmla="*/ 6858000 w 6858000"/>
              <a:gd name="connsiteY5750" fmla="*/ 1845502 h 12191991"/>
              <a:gd name="connsiteX5751" fmla="*/ 6858000 w 6858000"/>
              <a:gd name="connsiteY5751" fmla="*/ 1881502 h 12191991"/>
              <a:gd name="connsiteX5752" fmla="*/ 6798774 w 6858000"/>
              <a:gd name="connsiteY5752" fmla="*/ 1881502 h 12191991"/>
              <a:gd name="connsiteX5753" fmla="*/ 6798774 w 6858000"/>
              <a:gd name="connsiteY5753" fmla="*/ 2081171 h 12191991"/>
              <a:gd name="connsiteX5754" fmla="*/ 6858000 w 6858000"/>
              <a:gd name="connsiteY5754" fmla="*/ 2081171 h 12191991"/>
              <a:gd name="connsiteX5755" fmla="*/ 6858000 w 6858000"/>
              <a:gd name="connsiteY5755" fmla="*/ 2117171 h 12191991"/>
              <a:gd name="connsiteX5756" fmla="*/ 6798774 w 6858000"/>
              <a:gd name="connsiteY5756" fmla="*/ 2117171 h 12191991"/>
              <a:gd name="connsiteX5757" fmla="*/ 6798774 w 6858000"/>
              <a:gd name="connsiteY5757" fmla="*/ 2316840 h 12191991"/>
              <a:gd name="connsiteX5758" fmla="*/ 6858000 w 6858000"/>
              <a:gd name="connsiteY5758" fmla="*/ 2316840 h 12191991"/>
              <a:gd name="connsiteX5759" fmla="*/ 6858000 w 6858000"/>
              <a:gd name="connsiteY5759" fmla="*/ 2352840 h 12191991"/>
              <a:gd name="connsiteX5760" fmla="*/ 6798774 w 6858000"/>
              <a:gd name="connsiteY5760" fmla="*/ 2352840 h 12191991"/>
              <a:gd name="connsiteX5761" fmla="*/ 6798774 w 6858000"/>
              <a:gd name="connsiteY5761" fmla="*/ 2552509 h 12191991"/>
              <a:gd name="connsiteX5762" fmla="*/ 6858000 w 6858000"/>
              <a:gd name="connsiteY5762" fmla="*/ 2552509 h 12191991"/>
              <a:gd name="connsiteX5763" fmla="*/ 6858000 w 6858000"/>
              <a:gd name="connsiteY5763" fmla="*/ 2588509 h 12191991"/>
              <a:gd name="connsiteX5764" fmla="*/ 6798774 w 6858000"/>
              <a:gd name="connsiteY5764" fmla="*/ 2588509 h 12191991"/>
              <a:gd name="connsiteX5765" fmla="*/ 6798774 w 6858000"/>
              <a:gd name="connsiteY5765" fmla="*/ 2788178 h 12191991"/>
              <a:gd name="connsiteX5766" fmla="*/ 6858000 w 6858000"/>
              <a:gd name="connsiteY5766" fmla="*/ 2788178 h 12191991"/>
              <a:gd name="connsiteX5767" fmla="*/ 6858000 w 6858000"/>
              <a:gd name="connsiteY5767" fmla="*/ 2824178 h 12191991"/>
              <a:gd name="connsiteX5768" fmla="*/ 6798774 w 6858000"/>
              <a:gd name="connsiteY5768" fmla="*/ 2824178 h 12191991"/>
              <a:gd name="connsiteX5769" fmla="*/ 6798774 w 6858000"/>
              <a:gd name="connsiteY5769" fmla="*/ 3023847 h 12191991"/>
              <a:gd name="connsiteX5770" fmla="*/ 6858000 w 6858000"/>
              <a:gd name="connsiteY5770" fmla="*/ 3023847 h 12191991"/>
              <a:gd name="connsiteX5771" fmla="*/ 6858000 w 6858000"/>
              <a:gd name="connsiteY5771" fmla="*/ 3059847 h 12191991"/>
              <a:gd name="connsiteX5772" fmla="*/ 6798774 w 6858000"/>
              <a:gd name="connsiteY5772" fmla="*/ 3059847 h 12191991"/>
              <a:gd name="connsiteX5773" fmla="*/ 6798774 w 6858000"/>
              <a:gd name="connsiteY5773" fmla="*/ 3259516 h 12191991"/>
              <a:gd name="connsiteX5774" fmla="*/ 6858000 w 6858000"/>
              <a:gd name="connsiteY5774" fmla="*/ 3259516 h 12191991"/>
              <a:gd name="connsiteX5775" fmla="*/ 6858000 w 6858000"/>
              <a:gd name="connsiteY5775" fmla="*/ 3295516 h 12191991"/>
              <a:gd name="connsiteX5776" fmla="*/ 6798774 w 6858000"/>
              <a:gd name="connsiteY5776" fmla="*/ 3295516 h 12191991"/>
              <a:gd name="connsiteX5777" fmla="*/ 6798774 w 6858000"/>
              <a:gd name="connsiteY5777" fmla="*/ 3495185 h 12191991"/>
              <a:gd name="connsiteX5778" fmla="*/ 6858000 w 6858000"/>
              <a:gd name="connsiteY5778" fmla="*/ 3495185 h 12191991"/>
              <a:gd name="connsiteX5779" fmla="*/ 6858000 w 6858000"/>
              <a:gd name="connsiteY5779" fmla="*/ 3531185 h 12191991"/>
              <a:gd name="connsiteX5780" fmla="*/ 6798774 w 6858000"/>
              <a:gd name="connsiteY5780" fmla="*/ 3531185 h 12191991"/>
              <a:gd name="connsiteX5781" fmla="*/ 6798774 w 6858000"/>
              <a:gd name="connsiteY5781" fmla="*/ 3730854 h 12191991"/>
              <a:gd name="connsiteX5782" fmla="*/ 6858000 w 6858000"/>
              <a:gd name="connsiteY5782" fmla="*/ 3730854 h 12191991"/>
              <a:gd name="connsiteX5783" fmla="*/ 6858000 w 6858000"/>
              <a:gd name="connsiteY5783" fmla="*/ 3766854 h 12191991"/>
              <a:gd name="connsiteX5784" fmla="*/ 6798774 w 6858000"/>
              <a:gd name="connsiteY5784" fmla="*/ 3766854 h 12191991"/>
              <a:gd name="connsiteX5785" fmla="*/ 6798774 w 6858000"/>
              <a:gd name="connsiteY5785" fmla="*/ 3966523 h 12191991"/>
              <a:gd name="connsiteX5786" fmla="*/ 6858000 w 6858000"/>
              <a:gd name="connsiteY5786" fmla="*/ 3966523 h 12191991"/>
              <a:gd name="connsiteX5787" fmla="*/ 6858000 w 6858000"/>
              <a:gd name="connsiteY5787" fmla="*/ 4002523 h 12191991"/>
              <a:gd name="connsiteX5788" fmla="*/ 6798774 w 6858000"/>
              <a:gd name="connsiteY5788" fmla="*/ 4002523 h 12191991"/>
              <a:gd name="connsiteX5789" fmla="*/ 6798774 w 6858000"/>
              <a:gd name="connsiteY5789" fmla="*/ 4202192 h 12191991"/>
              <a:gd name="connsiteX5790" fmla="*/ 6858000 w 6858000"/>
              <a:gd name="connsiteY5790" fmla="*/ 4202192 h 12191991"/>
              <a:gd name="connsiteX5791" fmla="*/ 6858000 w 6858000"/>
              <a:gd name="connsiteY5791" fmla="*/ 4238192 h 12191991"/>
              <a:gd name="connsiteX5792" fmla="*/ 6798774 w 6858000"/>
              <a:gd name="connsiteY5792" fmla="*/ 4238192 h 12191991"/>
              <a:gd name="connsiteX5793" fmla="*/ 6798774 w 6858000"/>
              <a:gd name="connsiteY5793" fmla="*/ 4437861 h 12191991"/>
              <a:gd name="connsiteX5794" fmla="*/ 6858000 w 6858000"/>
              <a:gd name="connsiteY5794" fmla="*/ 4437861 h 12191991"/>
              <a:gd name="connsiteX5795" fmla="*/ 6858000 w 6858000"/>
              <a:gd name="connsiteY5795" fmla="*/ 4473861 h 12191991"/>
              <a:gd name="connsiteX5796" fmla="*/ 6798774 w 6858000"/>
              <a:gd name="connsiteY5796" fmla="*/ 4473861 h 12191991"/>
              <a:gd name="connsiteX5797" fmla="*/ 6798774 w 6858000"/>
              <a:gd name="connsiteY5797" fmla="*/ 4673530 h 12191991"/>
              <a:gd name="connsiteX5798" fmla="*/ 6858000 w 6858000"/>
              <a:gd name="connsiteY5798" fmla="*/ 4673530 h 12191991"/>
              <a:gd name="connsiteX5799" fmla="*/ 6858000 w 6858000"/>
              <a:gd name="connsiteY5799" fmla="*/ 4709530 h 12191991"/>
              <a:gd name="connsiteX5800" fmla="*/ 6798774 w 6858000"/>
              <a:gd name="connsiteY5800" fmla="*/ 4709530 h 12191991"/>
              <a:gd name="connsiteX5801" fmla="*/ 6798774 w 6858000"/>
              <a:gd name="connsiteY5801" fmla="*/ 4909199 h 12191991"/>
              <a:gd name="connsiteX5802" fmla="*/ 6858000 w 6858000"/>
              <a:gd name="connsiteY5802" fmla="*/ 4909199 h 12191991"/>
              <a:gd name="connsiteX5803" fmla="*/ 6858000 w 6858000"/>
              <a:gd name="connsiteY5803" fmla="*/ 4945199 h 12191991"/>
              <a:gd name="connsiteX5804" fmla="*/ 6798774 w 6858000"/>
              <a:gd name="connsiteY5804" fmla="*/ 4945199 h 12191991"/>
              <a:gd name="connsiteX5805" fmla="*/ 6798774 w 6858000"/>
              <a:gd name="connsiteY5805" fmla="*/ 5144868 h 12191991"/>
              <a:gd name="connsiteX5806" fmla="*/ 6858000 w 6858000"/>
              <a:gd name="connsiteY5806" fmla="*/ 5144868 h 12191991"/>
              <a:gd name="connsiteX5807" fmla="*/ 6858000 w 6858000"/>
              <a:gd name="connsiteY5807" fmla="*/ 5180868 h 12191991"/>
              <a:gd name="connsiteX5808" fmla="*/ 6798774 w 6858000"/>
              <a:gd name="connsiteY5808" fmla="*/ 5180868 h 12191991"/>
              <a:gd name="connsiteX5809" fmla="*/ 6798774 w 6858000"/>
              <a:gd name="connsiteY5809" fmla="*/ 5380537 h 12191991"/>
              <a:gd name="connsiteX5810" fmla="*/ 6858000 w 6858000"/>
              <a:gd name="connsiteY5810" fmla="*/ 5380537 h 12191991"/>
              <a:gd name="connsiteX5811" fmla="*/ 6858000 w 6858000"/>
              <a:gd name="connsiteY5811" fmla="*/ 5416537 h 12191991"/>
              <a:gd name="connsiteX5812" fmla="*/ 6798774 w 6858000"/>
              <a:gd name="connsiteY5812" fmla="*/ 5416537 h 12191991"/>
              <a:gd name="connsiteX5813" fmla="*/ 6798774 w 6858000"/>
              <a:gd name="connsiteY5813" fmla="*/ 5616206 h 12191991"/>
              <a:gd name="connsiteX5814" fmla="*/ 6858000 w 6858000"/>
              <a:gd name="connsiteY5814" fmla="*/ 5616206 h 12191991"/>
              <a:gd name="connsiteX5815" fmla="*/ 6858000 w 6858000"/>
              <a:gd name="connsiteY5815" fmla="*/ 5652206 h 12191991"/>
              <a:gd name="connsiteX5816" fmla="*/ 6798774 w 6858000"/>
              <a:gd name="connsiteY5816" fmla="*/ 5652206 h 12191991"/>
              <a:gd name="connsiteX5817" fmla="*/ 6798774 w 6858000"/>
              <a:gd name="connsiteY5817" fmla="*/ 5851875 h 12191991"/>
              <a:gd name="connsiteX5818" fmla="*/ 6858000 w 6858000"/>
              <a:gd name="connsiteY5818" fmla="*/ 5851875 h 12191991"/>
              <a:gd name="connsiteX5819" fmla="*/ 6858000 w 6858000"/>
              <a:gd name="connsiteY5819" fmla="*/ 5887875 h 12191991"/>
              <a:gd name="connsiteX5820" fmla="*/ 6798774 w 6858000"/>
              <a:gd name="connsiteY5820" fmla="*/ 5887875 h 12191991"/>
              <a:gd name="connsiteX5821" fmla="*/ 6798774 w 6858000"/>
              <a:gd name="connsiteY5821" fmla="*/ 6087544 h 12191991"/>
              <a:gd name="connsiteX5822" fmla="*/ 6858000 w 6858000"/>
              <a:gd name="connsiteY5822" fmla="*/ 6087544 h 12191991"/>
              <a:gd name="connsiteX5823" fmla="*/ 6858000 w 6858000"/>
              <a:gd name="connsiteY5823" fmla="*/ 6123544 h 12191991"/>
              <a:gd name="connsiteX5824" fmla="*/ 6798774 w 6858000"/>
              <a:gd name="connsiteY5824" fmla="*/ 6123544 h 12191991"/>
              <a:gd name="connsiteX5825" fmla="*/ 6798774 w 6858000"/>
              <a:gd name="connsiteY5825" fmla="*/ 6323213 h 12191991"/>
              <a:gd name="connsiteX5826" fmla="*/ 6858000 w 6858000"/>
              <a:gd name="connsiteY5826" fmla="*/ 6323213 h 12191991"/>
              <a:gd name="connsiteX5827" fmla="*/ 6858000 w 6858000"/>
              <a:gd name="connsiteY5827" fmla="*/ 6359212 h 12191991"/>
              <a:gd name="connsiteX5828" fmla="*/ 6798774 w 6858000"/>
              <a:gd name="connsiteY5828" fmla="*/ 6359212 h 12191991"/>
              <a:gd name="connsiteX5829" fmla="*/ 6798774 w 6858000"/>
              <a:gd name="connsiteY5829" fmla="*/ 6558880 h 12191991"/>
              <a:gd name="connsiteX5830" fmla="*/ 6858000 w 6858000"/>
              <a:gd name="connsiteY5830" fmla="*/ 6558880 h 12191991"/>
              <a:gd name="connsiteX5831" fmla="*/ 6858000 w 6858000"/>
              <a:gd name="connsiteY5831" fmla="*/ 6594880 h 12191991"/>
              <a:gd name="connsiteX5832" fmla="*/ 6798774 w 6858000"/>
              <a:gd name="connsiteY5832" fmla="*/ 6594880 h 12191991"/>
              <a:gd name="connsiteX5833" fmla="*/ 6798774 w 6858000"/>
              <a:gd name="connsiteY5833" fmla="*/ 6794548 h 12191991"/>
              <a:gd name="connsiteX5834" fmla="*/ 6858000 w 6858000"/>
              <a:gd name="connsiteY5834" fmla="*/ 6794548 h 12191991"/>
              <a:gd name="connsiteX5835" fmla="*/ 6858000 w 6858000"/>
              <a:gd name="connsiteY5835" fmla="*/ 6830548 h 12191991"/>
              <a:gd name="connsiteX5836" fmla="*/ 6798774 w 6858000"/>
              <a:gd name="connsiteY5836" fmla="*/ 6830548 h 12191991"/>
              <a:gd name="connsiteX5837" fmla="*/ 6798774 w 6858000"/>
              <a:gd name="connsiteY5837" fmla="*/ 7030218 h 12191991"/>
              <a:gd name="connsiteX5838" fmla="*/ 6858000 w 6858000"/>
              <a:gd name="connsiteY5838" fmla="*/ 7030218 h 12191991"/>
              <a:gd name="connsiteX5839" fmla="*/ 6858000 w 6858000"/>
              <a:gd name="connsiteY5839" fmla="*/ 7066216 h 12191991"/>
              <a:gd name="connsiteX5840" fmla="*/ 6798774 w 6858000"/>
              <a:gd name="connsiteY5840" fmla="*/ 7066216 h 12191991"/>
              <a:gd name="connsiteX5841" fmla="*/ 6798774 w 6858000"/>
              <a:gd name="connsiteY5841" fmla="*/ 7265887 h 12191991"/>
              <a:gd name="connsiteX5842" fmla="*/ 6858000 w 6858000"/>
              <a:gd name="connsiteY5842" fmla="*/ 7265887 h 12191991"/>
              <a:gd name="connsiteX5843" fmla="*/ 6858000 w 6858000"/>
              <a:gd name="connsiteY5843" fmla="*/ 7301889 h 12191991"/>
              <a:gd name="connsiteX5844" fmla="*/ 6798774 w 6858000"/>
              <a:gd name="connsiteY5844" fmla="*/ 7301889 h 12191991"/>
              <a:gd name="connsiteX5845" fmla="*/ 6798774 w 6858000"/>
              <a:gd name="connsiteY5845" fmla="*/ 7501556 h 12191991"/>
              <a:gd name="connsiteX5846" fmla="*/ 6858000 w 6858000"/>
              <a:gd name="connsiteY5846" fmla="*/ 7501556 h 12191991"/>
              <a:gd name="connsiteX5847" fmla="*/ 6858000 w 6858000"/>
              <a:gd name="connsiteY5847" fmla="*/ 7537556 h 12191991"/>
              <a:gd name="connsiteX5848" fmla="*/ 6798774 w 6858000"/>
              <a:gd name="connsiteY5848" fmla="*/ 7537556 h 12191991"/>
              <a:gd name="connsiteX5849" fmla="*/ 6798774 w 6858000"/>
              <a:gd name="connsiteY5849" fmla="*/ 7737224 h 12191991"/>
              <a:gd name="connsiteX5850" fmla="*/ 6858000 w 6858000"/>
              <a:gd name="connsiteY5850" fmla="*/ 7737224 h 12191991"/>
              <a:gd name="connsiteX5851" fmla="*/ 6858000 w 6858000"/>
              <a:gd name="connsiteY5851" fmla="*/ 7773226 h 12191991"/>
              <a:gd name="connsiteX5852" fmla="*/ 6798774 w 6858000"/>
              <a:gd name="connsiteY5852" fmla="*/ 7773226 h 12191991"/>
              <a:gd name="connsiteX5853" fmla="*/ 6798774 w 6858000"/>
              <a:gd name="connsiteY5853" fmla="*/ 7972894 h 12191991"/>
              <a:gd name="connsiteX5854" fmla="*/ 6858000 w 6858000"/>
              <a:gd name="connsiteY5854" fmla="*/ 7972894 h 12191991"/>
              <a:gd name="connsiteX5855" fmla="*/ 6858000 w 6858000"/>
              <a:gd name="connsiteY5855" fmla="*/ 8008890 h 12191991"/>
              <a:gd name="connsiteX5856" fmla="*/ 6798774 w 6858000"/>
              <a:gd name="connsiteY5856" fmla="*/ 8008890 h 12191991"/>
              <a:gd name="connsiteX5857" fmla="*/ 6798774 w 6858000"/>
              <a:gd name="connsiteY5857" fmla="*/ 8208560 h 12191991"/>
              <a:gd name="connsiteX5858" fmla="*/ 6858000 w 6858000"/>
              <a:gd name="connsiteY5858" fmla="*/ 8208560 h 12191991"/>
              <a:gd name="connsiteX5859" fmla="*/ 6858000 w 6858000"/>
              <a:gd name="connsiteY5859" fmla="*/ 8244560 h 12191991"/>
              <a:gd name="connsiteX5860" fmla="*/ 6798774 w 6858000"/>
              <a:gd name="connsiteY5860" fmla="*/ 8244560 h 12191991"/>
              <a:gd name="connsiteX5861" fmla="*/ 6798774 w 6858000"/>
              <a:gd name="connsiteY5861" fmla="*/ 8444229 h 12191991"/>
              <a:gd name="connsiteX5862" fmla="*/ 6858000 w 6858000"/>
              <a:gd name="connsiteY5862" fmla="*/ 8444229 h 12191991"/>
              <a:gd name="connsiteX5863" fmla="*/ 6858000 w 6858000"/>
              <a:gd name="connsiteY5863" fmla="*/ 8480228 h 12191991"/>
              <a:gd name="connsiteX5864" fmla="*/ 6798774 w 6858000"/>
              <a:gd name="connsiteY5864" fmla="*/ 8480228 h 12191991"/>
              <a:gd name="connsiteX5865" fmla="*/ 6798774 w 6858000"/>
              <a:gd name="connsiteY5865" fmla="*/ 8679895 h 12191991"/>
              <a:gd name="connsiteX5866" fmla="*/ 6858000 w 6858000"/>
              <a:gd name="connsiteY5866" fmla="*/ 8679895 h 12191991"/>
              <a:gd name="connsiteX5867" fmla="*/ 6858000 w 6858000"/>
              <a:gd name="connsiteY5867" fmla="*/ 8715895 h 12191991"/>
              <a:gd name="connsiteX5868" fmla="*/ 6798774 w 6858000"/>
              <a:gd name="connsiteY5868" fmla="*/ 8715895 h 12191991"/>
              <a:gd name="connsiteX5869" fmla="*/ 6798774 w 6858000"/>
              <a:gd name="connsiteY5869" fmla="*/ 8915565 h 12191991"/>
              <a:gd name="connsiteX5870" fmla="*/ 6858000 w 6858000"/>
              <a:gd name="connsiteY5870" fmla="*/ 8915565 h 12191991"/>
              <a:gd name="connsiteX5871" fmla="*/ 6858000 w 6858000"/>
              <a:gd name="connsiteY5871" fmla="*/ 8951565 h 12191991"/>
              <a:gd name="connsiteX5872" fmla="*/ 6798774 w 6858000"/>
              <a:gd name="connsiteY5872" fmla="*/ 8951565 h 12191991"/>
              <a:gd name="connsiteX5873" fmla="*/ 6798774 w 6858000"/>
              <a:gd name="connsiteY5873" fmla="*/ 9151235 h 12191991"/>
              <a:gd name="connsiteX5874" fmla="*/ 6858000 w 6858000"/>
              <a:gd name="connsiteY5874" fmla="*/ 9151235 h 12191991"/>
              <a:gd name="connsiteX5875" fmla="*/ 6858000 w 6858000"/>
              <a:gd name="connsiteY5875" fmla="*/ 9187234 h 12191991"/>
              <a:gd name="connsiteX5876" fmla="*/ 6798774 w 6858000"/>
              <a:gd name="connsiteY5876" fmla="*/ 9187234 h 12191991"/>
              <a:gd name="connsiteX5877" fmla="*/ 6798774 w 6858000"/>
              <a:gd name="connsiteY5877" fmla="*/ 9386903 h 12191991"/>
              <a:gd name="connsiteX5878" fmla="*/ 6858000 w 6858000"/>
              <a:gd name="connsiteY5878" fmla="*/ 9386903 h 12191991"/>
              <a:gd name="connsiteX5879" fmla="*/ 6858000 w 6858000"/>
              <a:gd name="connsiteY5879" fmla="*/ 9422903 h 12191991"/>
              <a:gd name="connsiteX5880" fmla="*/ 6798774 w 6858000"/>
              <a:gd name="connsiteY5880" fmla="*/ 9422903 h 12191991"/>
              <a:gd name="connsiteX5881" fmla="*/ 6798774 w 6858000"/>
              <a:gd name="connsiteY5881" fmla="*/ 9622571 h 12191991"/>
              <a:gd name="connsiteX5882" fmla="*/ 6858000 w 6858000"/>
              <a:gd name="connsiteY5882" fmla="*/ 9622571 h 12191991"/>
              <a:gd name="connsiteX5883" fmla="*/ 6858000 w 6858000"/>
              <a:gd name="connsiteY5883" fmla="*/ 9658571 h 12191991"/>
              <a:gd name="connsiteX5884" fmla="*/ 6798774 w 6858000"/>
              <a:gd name="connsiteY5884" fmla="*/ 9658571 h 12191991"/>
              <a:gd name="connsiteX5885" fmla="*/ 6798774 w 6858000"/>
              <a:gd name="connsiteY5885" fmla="*/ 9858240 h 12191991"/>
              <a:gd name="connsiteX5886" fmla="*/ 6858000 w 6858000"/>
              <a:gd name="connsiteY5886" fmla="*/ 9858240 h 12191991"/>
              <a:gd name="connsiteX5887" fmla="*/ 6858000 w 6858000"/>
              <a:gd name="connsiteY5887" fmla="*/ 9894240 h 12191991"/>
              <a:gd name="connsiteX5888" fmla="*/ 6798774 w 6858000"/>
              <a:gd name="connsiteY5888" fmla="*/ 9894240 h 12191991"/>
              <a:gd name="connsiteX5889" fmla="*/ 6798774 w 6858000"/>
              <a:gd name="connsiteY5889" fmla="*/ 10093908 h 12191991"/>
              <a:gd name="connsiteX5890" fmla="*/ 6858000 w 6858000"/>
              <a:gd name="connsiteY5890" fmla="*/ 10093908 h 12191991"/>
              <a:gd name="connsiteX5891" fmla="*/ 6858000 w 6858000"/>
              <a:gd name="connsiteY5891" fmla="*/ 10129911 h 12191991"/>
              <a:gd name="connsiteX5892" fmla="*/ 6798774 w 6858000"/>
              <a:gd name="connsiteY5892" fmla="*/ 10129911 h 12191991"/>
              <a:gd name="connsiteX5893" fmla="*/ 6798774 w 6858000"/>
              <a:gd name="connsiteY5893" fmla="*/ 10329579 h 12191991"/>
              <a:gd name="connsiteX5894" fmla="*/ 6858000 w 6858000"/>
              <a:gd name="connsiteY5894" fmla="*/ 10329579 h 12191991"/>
              <a:gd name="connsiteX5895" fmla="*/ 6858000 w 6858000"/>
              <a:gd name="connsiteY5895" fmla="*/ 10365579 h 12191991"/>
              <a:gd name="connsiteX5896" fmla="*/ 6798774 w 6858000"/>
              <a:gd name="connsiteY5896" fmla="*/ 10365579 h 12191991"/>
              <a:gd name="connsiteX5897" fmla="*/ 6798774 w 6858000"/>
              <a:gd name="connsiteY5897" fmla="*/ 10565248 h 12191991"/>
              <a:gd name="connsiteX5898" fmla="*/ 6858000 w 6858000"/>
              <a:gd name="connsiteY5898" fmla="*/ 10565248 h 12191991"/>
              <a:gd name="connsiteX5899" fmla="*/ 6858000 w 6858000"/>
              <a:gd name="connsiteY5899" fmla="*/ 10601248 h 12191991"/>
              <a:gd name="connsiteX5900" fmla="*/ 6798774 w 6858000"/>
              <a:gd name="connsiteY5900" fmla="*/ 10601248 h 12191991"/>
              <a:gd name="connsiteX5901" fmla="*/ 6798774 w 6858000"/>
              <a:gd name="connsiteY5901" fmla="*/ 10800917 h 12191991"/>
              <a:gd name="connsiteX5902" fmla="*/ 6858000 w 6858000"/>
              <a:gd name="connsiteY5902" fmla="*/ 10800917 h 12191991"/>
              <a:gd name="connsiteX5903" fmla="*/ 6858000 w 6858000"/>
              <a:gd name="connsiteY5903" fmla="*/ 10836917 h 12191991"/>
              <a:gd name="connsiteX5904" fmla="*/ 6798774 w 6858000"/>
              <a:gd name="connsiteY5904" fmla="*/ 10836917 h 12191991"/>
              <a:gd name="connsiteX5905" fmla="*/ 6798774 w 6858000"/>
              <a:gd name="connsiteY5905" fmla="*/ 11036585 h 12191991"/>
              <a:gd name="connsiteX5906" fmla="*/ 6858000 w 6858000"/>
              <a:gd name="connsiteY5906" fmla="*/ 11036585 h 12191991"/>
              <a:gd name="connsiteX5907" fmla="*/ 6858000 w 6858000"/>
              <a:gd name="connsiteY5907" fmla="*/ 11072585 h 12191991"/>
              <a:gd name="connsiteX5908" fmla="*/ 6798774 w 6858000"/>
              <a:gd name="connsiteY5908" fmla="*/ 11072585 h 12191991"/>
              <a:gd name="connsiteX5909" fmla="*/ 6798774 w 6858000"/>
              <a:gd name="connsiteY5909" fmla="*/ 11272254 h 12191991"/>
              <a:gd name="connsiteX5910" fmla="*/ 6858000 w 6858000"/>
              <a:gd name="connsiteY5910" fmla="*/ 11272254 h 12191991"/>
              <a:gd name="connsiteX5911" fmla="*/ 6858000 w 6858000"/>
              <a:gd name="connsiteY5911" fmla="*/ 11308254 h 12191991"/>
              <a:gd name="connsiteX5912" fmla="*/ 6798774 w 6858000"/>
              <a:gd name="connsiteY5912" fmla="*/ 11308254 h 12191991"/>
              <a:gd name="connsiteX5913" fmla="*/ 6798774 w 6858000"/>
              <a:gd name="connsiteY5913" fmla="*/ 11507923 h 12191991"/>
              <a:gd name="connsiteX5914" fmla="*/ 6858000 w 6858000"/>
              <a:gd name="connsiteY5914" fmla="*/ 11507923 h 12191991"/>
              <a:gd name="connsiteX5915" fmla="*/ 6858000 w 6858000"/>
              <a:gd name="connsiteY5915" fmla="*/ 11543923 h 12191991"/>
              <a:gd name="connsiteX5916" fmla="*/ 6798774 w 6858000"/>
              <a:gd name="connsiteY5916" fmla="*/ 11543923 h 12191991"/>
              <a:gd name="connsiteX5917" fmla="*/ 6798774 w 6858000"/>
              <a:gd name="connsiteY5917" fmla="*/ 11743591 h 12191991"/>
              <a:gd name="connsiteX5918" fmla="*/ 6858000 w 6858000"/>
              <a:gd name="connsiteY5918" fmla="*/ 11743591 h 12191991"/>
              <a:gd name="connsiteX5919" fmla="*/ 6858000 w 6858000"/>
              <a:gd name="connsiteY5919" fmla="*/ 11779591 h 12191991"/>
              <a:gd name="connsiteX5920" fmla="*/ 6798774 w 6858000"/>
              <a:gd name="connsiteY5920" fmla="*/ 11779591 h 12191991"/>
              <a:gd name="connsiteX5921" fmla="*/ 6798774 w 6858000"/>
              <a:gd name="connsiteY5921" fmla="*/ 11979260 h 12191991"/>
              <a:gd name="connsiteX5922" fmla="*/ 6858000 w 6858000"/>
              <a:gd name="connsiteY5922" fmla="*/ 11979260 h 12191991"/>
              <a:gd name="connsiteX5923" fmla="*/ 6858000 w 6858000"/>
              <a:gd name="connsiteY5923" fmla="*/ 12015260 h 12191991"/>
              <a:gd name="connsiteX5924" fmla="*/ 6798774 w 6858000"/>
              <a:gd name="connsiteY5924" fmla="*/ 12015260 h 12191991"/>
              <a:gd name="connsiteX5925" fmla="*/ 6798774 w 6858000"/>
              <a:gd name="connsiteY5925" fmla="*/ 12191991 h 12191991"/>
              <a:gd name="connsiteX5926" fmla="*/ 6762774 w 6858000"/>
              <a:gd name="connsiteY5926" fmla="*/ 12191991 h 12191991"/>
              <a:gd name="connsiteX5927" fmla="*/ 6762774 w 6858000"/>
              <a:gd name="connsiteY5927" fmla="*/ 12015260 h 12191991"/>
              <a:gd name="connsiteX5928" fmla="*/ 6559425 w 6858000"/>
              <a:gd name="connsiteY5928" fmla="*/ 12015260 h 12191991"/>
              <a:gd name="connsiteX5929" fmla="*/ 6559425 w 6858000"/>
              <a:gd name="connsiteY5929" fmla="*/ 12191991 h 12191991"/>
              <a:gd name="connsiteX5930" fmla="*/ 6523425 w 6858000"/>
              <a:gd name="connsiteY5930" fmla="*/ 12191991 h 12191991"/>
              <a:gd name="connsiteX5931" fmla="*/ 6523425 w 6858000"/>
              <a:gd name="connsiteY5931" fmla="*/ 12015260 h 12191991"/>
              <a:gd name="connsiteX5932" fmla="*/ 6320076 w 6858000"/>
              <a:gd name="connsiteY5932" fmla="*/ 12015260 h 12191991"/>
              <a:gd name="connsiteX5933" fmla="*/ 6320076 w 6858000"/>
              <a:gd name="connsiteY5933" fmla="*/ 12191990 h 12191991"/>
              <a:gd name="connsiteX5934" fmla="*/ 6284076 w 6858000"/>
              <a:gd name="connsiteY5934" fmla="*/ 12191990 h 12191991"/>
              <a:gd name="connsiteX5935" fmla="*/ 6284076 w 6858000"/>
              <a:gd name="connsiteY5935" fmla="*/ 12015260 h 12191991"/>
              <a:gd name="connsiteX5936" fmla="*/ 6080727 w 6858000"/>
              <a:gd name="connsiteY5936" fmla="*/ 12015260 h 12191991"/>
              <a:gd name="connsiteX5937" fmla="*/ 6080727 w 6858000"/>
              <a:gd name="connsiteY5937" fmla="*/ 12191990 h 12191991"/>
              <a:gd name="connsiteX5938" fmla="*/ 6044727 w 6858000"/>
              <a:gd name="connsiteY5938" fmla="*/ 12191990 h 12191991"/>
              <a:gd name="connsiteX5939" fmla="*/ 6044727 w 6858000"/>
              <a:gd name="connsiteY5939" fmla="*/ 12015260 h 12191991"/>
              <a:gd name="connsiteX5940" fmla="*/ 5841378 w 6858000"/>
              <a:gd name="connsiteY5940" fmla="*/ 12015260 h 12191991"/>
              <a:gd name="connsiteX5941" fmla="*/ 5841378 w 6858000"/>
              <a:gd name="connsiteY5941" fmla="*/ 12191990 h 12191991"/>
              <a:gd name="connsiteX5942" fmla="*/ 5805378 w 6858000"/>
              <a:gd name="connsiteY5942" fmla="*/ 12191990 h 12191991"/>
              <a:gd name="connsiteX5943" fmla="*/ 5805378 w 6858000"/>
              <a:gd name="connsiteY5943" fmla="*/ 12015260 h 12191991"/>
              <a:gd name="connsiteX5944" fmla="*/ 5602029 w 6858000"/>
              <a:gd name="connsiteY5944" fmla="*/ 12015260 h 12191991"/>
              <a:gd name="connsiteX5945" fmla="*/ 5602029 w 6858000"/>
              <a:gd name="connsiteY5945" fmla="*/ 12191990 h 12191991"/>
              <a:gd name="connsiteX5946" fmla="*/ 5566029 w 6858000"/>
              <a:gd name="connsiteY5946" fmla="*/ 12191990 h 12191991"/>
              <a:gd name="connsiteX5947" fmla="*/ 5566029 w 6858000"/>
              <a:gd name="connsiteY5947" fmla="*/ 12015260 h 12191991"/>
              <a:gd name="connsiteX5948" fmla="*/ 5362680 w 6858000"/>
              <a:gd name="connsiteY5948" fmla="*/ 12015260 h 12191991"/>
              <a:gd name="connsiteX5949" fmla="*/ 5362680 w 6858000"/>
              <a:gd name="connsiteY5949" fmla="*/ 12191990 h 12191991"/>
              <a:gd name="connsiteX5950" fmla="*/ 5326680 w 6858000"/>
              <a:gd name="connsiteY5950" fmla="*/ 12191990 h 12191991"/>
              <a:gd name="connsiteX5951" fmla="*/ 5326680 w 6858000"/>
              <a:gd name="connsiteY5951" fmla="*/ 12015260 h 12191991"/>
              <a:gd name="connsiteX5952" fmla="*/ 5123331 w 6858000"/>
              <a:gd name="connsiteY5952" fmla="*/ 12015260 h 12191991"/>
              <a:gd name="connsiteX5953" fmla="*/ 5123331 w 6858000"/>
              <a:gd name="connsiteY5953" fmla="*/ 12191989 h 12191991"/>
              <a:gd name="connsiteX5954" fmla="*/ 5087331 w 6858000"/>
              <a:gd name="connsiteY5954" fmla="*/ 12191989 h 12191991"/>
              <a:gd name="connsiteX5955" fmla="*/ 5087331 w 6858000"/>
              <a:gd name="connsiteY5955" fmla="*/ 12015260 h 12191991"/>
              <a:gd name="connsiteX5956" fmla="*/ 4883982 w 6858000"/>
              <a:gd name="connsiteY5956" fmla="*/ 12015260 h 12191991"/>
              <a:gd name="connsiteX5957" fmla="*/ 4883982 w 6858000"/>
              <a:gd name="connsiteY5957" fmla="*/ 12191989 h 12191991"/>
              <a:gd name="connsiteX5958" fmla="*/ 4847982 w 6858000"/>
              <a:gd name="connsiteY5958" fmla="*/ 12191989 h 12191991"/>
              <a:gd name="connsiteX5959" fmla="*/ 4847982 w 6858000"/>
              <a:gd name="connsiteY5959" fmla="*/ 12015260 h 12191991"/>
              <a:gd name="connsiteX5960" fmla="*/ 4644633 w 6858000"/>
              <a:gd name="connsiteY5960" fmla="*/ 12015260 h 12191991"/>
              <a:gd name="connsiteX5961" fmla="*/ 4644633 w 6858000"/>
              <a:gd name="connsiteY5961" fmla="*/ 12191989 h 12191991"/>
              <a:gd name="connsiteX5962" fmla="*/ 4608633 w 6858000"/>
              <a:gd name="connsiteY5962" fmla="*/ 12191989 h 12191991"/>
              <a:gd name="connsiteX5963" fmla="*/ 4608633 w 6858000"/>
              <a:gd name="connsiteY5963" fmla="*/ 12015260 h 12191991"/>
              <a:gd name="connsiteX5964" fmla="*/ 4405284 w 6858000"/>
              <a:gd name="connsiteY5964" fmla="*/ 12015260 h 12191991"/>
              <a:gd name="connsiteX5965" fmla="*/ 4405284 w 6858000"/>
              <a:gd name="connsiteY5965" fmla="*/ 12191989 h 12191991"/>
              <a:gd name="connsiteX5966" fmla="*/ 4369284 w 6858000"/>
              <a:gd name="connsiteY5966" fmla="*/ 12191989 h 12191991"/>
              <a:gd name="connsiteX5967" fmla="*/ 4369284 w 6858000"/>
              <a:gd name="connsiteY5967" fmla="*/ 12015260 h 12191991"/>
              <a:gd name="connsiteX5968" fmla="*/ 4165935 w 6858000"/>
              <a:gd name="connsiteY5968" fmla="*/ 12015260 h 12191991"/>
              <a:gd name="connsiteX5969" fmla="*/ 4165935 w 6858000"/>
              <a:gd name="connsiteY5969" fmla="*/ 12191989 h 12191991"/>
              <a:gd name="connsiteX5970" fmla="*/ 4129935 w 6858000"/>
              <a:gd name="connsiteY5970" fmla="*/ 12191989 h 12191991"/>
              <a:gd name="connsiteX5971" fmla="*/ 4129935 w 6858000"/>
              <a:gd name="connsiteY5971" fmla="*/ 12015260 h 12191991"/>
              <a:gd name="connsiteX5972" fmla="*/ 3926586 w 6858000"/>
              <a:gd name="connsiteY5972" fmla="*/ 12015260 h 12191991"/>
              <a:gd name="connsiteX5973" fmla="*/ 3926586 w 6858000"/>
              <a:gd name="connsiteY5973" fmla="*/ 12191989 h 12191991"/>
              <a:gd name="connsiteX5974" fmla="*/ 3890586 w 6858000"/>
              <a:gd name="connsiteY5974" fmla="*/ 12191989 h 12191991"/>
              <a:gd name="connsiteX5975" fmla="*/ 3890586 w 6858000"/>
              <a:gd name="connsiteY5975" fmla="*/ 12015260 h 12191991"/>
              <a:gd name="connsiteX5976" fmla="*/ 3687237 w 6858000"/>
              <a:gd name="connsiteY5976" fmla="*/ 12015260 h 12191991"/>
              <a:gd name="connsiteX5977" fmla="*/ 3687237 w 6858000"/>
              <a:gd name="connsiteY5977" fmla="*/ 12191988 h 12191991"/>
              <a:gd name="connsiteX5978" fmla="*/ 3651237 w 6858000"/>
              <a:gd name="connsiteY5978" fmla="*/ 12191988 h 12191991"/>
              <a:gd name="connsiteX5979" fmla="*/ 3651237 w 6858000"/>
              <a:gd name="connsiteY5979" fmla="*/ 12015260 h 12191991"/>
              <a:gd name="connsiteX5980" fmla="*/ 3447888 w 6858000"/>
              <a:gd name="connsiteY5980" fmla="*/ 12015260 h 12191991"/>
              <a:gd name="connsiteX5981" fmla="*/ 3447888 w 6858000"/>
              <a:gd name="connsiteY5981" fmla="*/ 12191988 h 12191991"/>
              <a:gd name="connsiteX5982" fmla="*/ 3411889 w 6858000"/>
              <a:gd name="connsiteY5982" fmla="*/ 12191988 h 12191991"/>
              <a:gd name="connsiteX5983" fmla="*/ 3411889 w 6858000"/>
              <a:gd name="connsiteY5983" fmla="*/ 12015260 h 12191991"/>
              <a:gd name="connsiteX5984" fmla="*/ 3208540 w 6858000"/>
              <a:gd name="connsiteY5984" fmla="*/ 12015260 h 12191991"/>
              <a:gd name="connsiteX5985" fmla="*/ 3208540 w 6858000"/>
              <a:gd name="connsiteY5985" fmla="*/ 12191988 h 12191991"/>
              <a:gd name="connsiteX5986" fmla="*/ 3172540 w 6858000"/>
              <a:gd name="connsiteY5986" fmla="*/ 12191988 h 12191991"/>
              <a:gd name="connsiteX5987" fmla="*/ 3172540 w 6858000"/>
              <a:gd name="connsiteY5987" fmla="*/ 12015260 h 12191991"/>
              <a:gd name="connsiteX5988" fmla="*/ 2969191 w 6858000"/>
              <a:gd name="connsiteY5988" fmla="*/ 12015260 h 12191991"/>
              <a:gd name="connsiteX5989" fmla="*/ 2969191 w 6858000"/>
              <a:gd name="connsiteY5989" fmla="*/ 12191988 h 12191991"/>
              <a:gd name="connsiteX5990" fmla="*/ 2933192 w 6858000"/>
              <a:gd name="connsiteY5990" fmla="*/ 12191988 h 12191991"/>
              <a:gd name="connsiteX5991" fmla="*/ 2933192 w 6858000"/>
              <a:gd name="connsiteY5991" fmla="*/ 12015260 h 12191991"/>
              <a:gd name="connsiteX5992" fmla="*/ 2729843 w 6858000"/>
              <a:gd name="connsiteY5992" fmla="*/ 12015260 h 12191991"/>
              <a:gd name="connsiteX5993" fmla="*/ 2729843 w 6858000"/>
              <a:gd name="connsiteY5993" fmla="*/ 12191988 h 12191991"/>
              <a:gd name="connsiteX5994" fmla="*/ 2693842 w 6858000"/>
              <a:gd name="connsiteY5994" fmla="*/ 12191988 h 12191991"/>
              <a:gd name="connsiteX5995" fmla="*/ 2693842 w 6858000"/>
              <a:gd name="connsiteY5995" fmla="*/ 12015260 h 12191991"/>
              <a:gd name="connsiteX5996" fmla="*/ 2490495 w 6858000"/>
              <a:gd name="connsiteY5996" fmla="*/ 12015260 h 12191991"/>
              <a:gd name="connsiteX5997" fmla="*/ 2490495 w 6858000"/>
              <a:gd name="connsiteY5997" fmla="*/ 12191987 h 12191991"/>
              <a:gd name="connsiteX5998" fmla="*/ 2454494 w 6858000"/>
              <a:gd name="connsiteY5998" fmla="*/ 12191987 h 12191991"/>
              <a:gd name="connsiteX5999" fmla="*/ 2454494 w 6858000"/>
              <a:gd name="connsiteY5999" fmla="*/ 12015260 h 12191991"/>
              <a:gd name="connsiteX6000" fmla="*/ 2251145 w 6858000"/>
              <a:gd name="connsiteY6000" fmla="*/ 12015260 h 12191991"/>
              <a:gd name="connsiteX6001" fmla="*/ 2251145 w 6858000"/>
              <a:gd name="connsiteY6001" fmla="*/ 12191987 h 12191991"/>
              <a:gd name="connsiteX6002" fmla="*/ 2215145 w 6858000"/>
              <a:gd name="connsiteY6002" fmla="*/ 12191987 h 12191991"/>
              <a:gd name="connsiteX6003" fmla="*/ 2215145 w 6858000"/>
              <a:gd name="connsiteY6003" fmla="*/ 12015260 h 12191991"/>
              <a:gd name="connsiteX6004" fmla="*/ 2011797 w 6858000"/>
              <a:gd name="connsiteY6004" fmla="*/ 12015260 h 12191991"/>
              <a:gd name="connsiteX6005" fmla="*/ 2011797 w 6858000"/>
              <a:gd name="connsiteY6005" fmla="*/ 12191987 h 12191991"/>
              <a:gd name="connsiteX6006" fmla="*/ 1975797 w 6858000"/>
              <a:gd name="connsiteY6006" fmla="*/ 12191987 h 12191991"/>
              <a:gd name="connsiteX6007" fmla="*/ 1975797 w 6858000"/>
              <a:gd name="connsiteY6007" fmla="*/ 12015260 h 12191991"/>
              <a:gd name="connsiteX6008" fmla="*/ 1772449 w 6858000"/>
              <a:gd name="connsiteY6008" fmla="*/ 12015260 h 12191991"/>
              <a:gd name="connsiteX6009" fmla="*/ 1772449 w 6858000"/>
              <a:gd name="connsiteY6009" fmla="*/ 12191987 h 12191991"/>
              <a:gd name="connsiteX6010" fmla="*/ 1736448 w 6858000"/>
              <a:gd name="connsiteY6010" fmla="*/ 12191987 h 12191991"/>
              <a:gd name="connsiteX6011" fmla="*/ 1736448 w 6858000"/>
              <a:gd name="connsiteY6011" fmla="*/ 12015260 h 12191991"/>
              <a:gd name="connsiteX6012" fmla="*/ 1533099 w 6858000"/>
              <a:gd name="connsiteY6012" fmla="*/ 12015260 h 12191991"/>
              <a:gd name="connsiteX6013" fmla="*/ 1533099 w 6858000"/>
              <a:gd name="connsiteY6013" fmla="*/ 12191987 h 12191991"/>
              <a:gd name="connsiteX6014" fmla="*/ 1497098 w 6858000"/>
              <a:gd name="connsiteY6014" fmla="*/ 12191987 h 12191991"/>
              <a:gd name="connsiteX6015" fmla="*/ 1497098 w 6858000"/>
              <a:gd name="connsiteY6015" fmla="*/ 12015260 h 12191991"/>
              <a:gd name="connsiteX6016" fmla="*/ 1293750 w 6858000"/>
              <a:gd name="connsiteY6016" fmla="*/ 12015260 h 12191991"/>
              <a:gd name="connsiteX6017" fmla="*/ 1293750 w 6858000"/>
              <a:gd name="connsiteY6017" fmla="*/ 12191987 h 12191991"/>
              <a:gd name="connsiteX6018" fmla="*/ 1257750 w 6858000"/>
              <a:gd name="connsiteY6018" fmla="*/ 12191987 h 12191991"/>
              <a:gd name="connsiteX6019" fmla="*/ 1257750 w 6858000"/>
              <a:gd name="connsiteY6019" fmla="*/ 12015260 h 12191991"/>
              <a:gd name="connsiteX6020" fmla="*/ 1054402 w 6858000"/>
              <a:gd name="connsiteY6020" fmla="*/ 12015260 h 12191991"/>
              <a:gd name="connsiteX6021" fmla="*/ 1054402 w 6858000"/>
              <a:gd name="connsiteY6021" fmla="*/ 12191986 h 12191991"/>
              <a:gd name="connsiteX6022" fmla="*/ 1018405 w 6858000"/>
              <a:gd name="connsiteY6022" fmla="*/ 12191986 h 12191991"/>
              <a:gd name="connsiteX6023" fmla="*/ 1018405 w 6858000"/>
              <a:gd name="connsiteY6023" fmla="*/ 12015260 h 12191991"/>
              <a:gd name="connsiteX6024" fmla="*/ 815056 w 6858000"/>
              <a:gd name="connsiteY6024" fmla="*/ 12015260 h 12191991"/>
              <a:gd name="connsiteX6025" fmla="*/ 815056 w 6858000"/>
              <a:gd name="connsiteY6025" fmla="*/ 12191986 h 12191991"/>
              <a:gd name="connsiteX6026" fmla="*/ 779057 w 6858000"/>
              <a:gd name="connsiteY6026" fmla="*/ 12191986 h 12191991"/>
              <a:gd name="connsiteX6027" fmla="*/ 779057 w 6858000"/>
              <a:gd name="connsiteY6027" fmla="*/ 12015260 h 12191991"/>
              <a:gd name="connsiteX6028" fmla="*/ 575708 w 6858000"/>
              <a:gd name="connsiteY6028" fmla="*/ 12015260 h 12191991"/>
              <a:gd name="connsiteX6029" fmla="*/ 575708 w 6858000"/>
              <a:gd name="connsiteY6029" fmla="*/ 12191986 h 12191991"/>
              <a:gd name="connsiteX6030" fmla="*/ 539708 w 6858000"/>
              <a:gd name="connsiteY6030" fmla="*/ 12191986 h 12191991"/>
              <a:gd name="connsiteX6031" fmla="*/ 539708 w 6858000"/>
              <a:gd name="connsiteY6031" fmla="*/ 12015260 h 12191991"/>
              <a:gd name="connsiteX6032" fmla="*/ 336359 w 6858000"/>
              <a:gd name="connsiteY6032" fmla="*/ 12015260 h 12191991"/>
              <a:gd name="connsiteX6033" fmla="*/ 336359 w 6858000"/>
              <a:gd name="connsiteY6033" fmla="*/ 12191986 h 12191991"/>
              <a:gd name="connsiteX6034" fmla="*/ 300359 w 6858000"/>
              <a:gd name="connsiteY6034" fmla="*/ 12191986 h 12191991"/>
              <a:gd name="connsiteX6035" fmla="*/ 300359 w 6858000"/>
              <a:gd name="connsiteY6035" fmla="*/ 12015260 h 12191991"/>
              <a:gd name="connsiteX6036" fmla="*/ 97010 w 6858000"/>
              <a:gd name="connsiteY6036" fmla="*/ 12015260 h 12191991"/>
              <a:gd name="connsiteX6037" fmla="*/ 97010 w 6858000"/>
              <a:gd name="connsiteY6037" fmla="*/ 12191986 h 12191991"/>
              <a:gd name="connsiteX6038" fmla="*/ 61010 w 6858000"/>
              <a:gd name="connsiteY6038" fmla="*/ 12191986 h 12191991"/>
              <a:gd name="connsiteX6039" fmla="*/ 61010 w 6858000"/>
              <a:gd name="connsiteY6039" fmla="*/ 12015260 h 12191991"/>
              <a:gd name="connsiteX6040" fmla="*/ 5 w 6858000"/>
              <a:gd name="connsiteY6040" fmla="*/ 12015260 h 12191991"/>
              <a:gd name="connsiteX6041" fmla="*/ 5 w 6858000"/>
              <a:gd name="connsiteY6041" fmla="*/ 11979260 h 12191991"/>
              <a:gd name="connsiteX6042" fmla="*/ 61010 w 6858000"/>
              <a:gd name="connsiteY6042" fmla="*/ 11979260 h 12191991"/>
              <a:gd name="connsiteX6043" fmla="*/ 61010 w 6858000"/>
              <a:gd name="connsiteY6043" fmla="*/ 11779591 h 12191991"/>
              <a:gd name="connsiteX6044" fmla="*/ 5 w 6858000"/>
              <a:gd name="connsiteY6044" fmla="*/ 11779591 h 12191991"/>
              <a:gd name="connsiteX6045" fmla="*/ 5 w 6858000"/>
              <a:gd name="connsiteY6045" fmla="*/ 11743591 h 12191991"/>
              <a:gd name="connsiteX6046" fmla="*/ 61010 w 6858000"/>
              <a:gd name="connsiteY6046" fmla="*/ 11743591 h 12191991"/>
              <a:gd name="connsiteX6047" fmla="*/ 61010 w 6858000"/>
              <a:gd name="connsiteY6047" fmla="*/ 11543923 h 12191991"/>
              <a:gd name="connsiteX6048" fmla="*/ 5 w 6858000"/>
              <a:gd name="connsiteY6048" fmla="*/ 11543923 h 12191991"/>
              <a:gd name="connsiteX6049" fmla="*/ 5 w 6858000"/>
              <a:gd name="connsiteY6049" fmla="*/ 11507923 h 12191991"/>
              <a:gd name="connsiteX6050" fmla="*/ 61010 w 6858000"/>
              <a:gd name="connsiteY6050" fmla="*/ 11507923 h 12191991"/>
              <a:gd name="connsiteX6051" fmla="*/ 61010 w 6858000"/>
              <a:gd name="connsiteY6051" fmla="*/ 11308254 h 12191991"/>
              <a:gd name="connsiteX6052" fmla="*/ 5 w 6858000"/>
              <a:gd name="connsiteY6052" fmla="*/ 11308254 h 12191991"/>
              <a:gd name="connsiteX6053" fmla="*/ 5 w 6858000"/>
              <a:gd name="connsiteY6053" fmla="*/ 11272254 h 12191991"/>
              <a:gd name="connsiteX6054" fmla="*/ 61010 w 6858000"/>
              <a:gd name="connsiteY6054" fmla="*/ 11272254 h 12191991"/>
              <a:gd name="connsiteX6055" fmla="*/ 61010 w 6858000"/>
              <a:gd name="connsiteY6055" fmla="*/ 11072585 h 12191991"/>
              <a:gd name="connsiteX6056" fmla="*/ 5 w 6858000"/>
              <a:gd name="connsiteY6056" fmla="*/ 11072585 h 12191991"/>
              <a:gd name="connsiteX6057" fmla="*/ 5 w 6858000"/>
              <a:gd name="connsiteY6057" fmla="*/ 11036585 h 12191991"/>
              <a:gd name="connsiteX6058" fmla="*/ 61010 w 6858000"/>
              <a:gd name="connsiteY6058" fmla="*/ 11036585 h 12191991"/>
              <a:gd name="connsiteX6059" fmla="*/ 61010 w 6858000"/>
              <a:gd name="connsiteY6059" fmla="*/ 10836917 h 12191991"/>
              <a:gd name="connsiteX6060" fmla="*/ 5 w 6858000"/>
              <a:gd name="connsiteY6060" fmla="*/ 10836917 h 12191991"/>
              <a:gd name="connsiteX6061" fmla="*/ 5 w 6858000"/>
              <a:gd name="connsiteY6061" fmla="*/ 10800917 h 12191991"/>
              <a:gd name="connsiteX6062" fmla="*/ 61010 w 6858000"/>
              <a:gd name="connsiteY6062" fmla="*/ 10800917 h 12191991"/>
              <a:gd name="connsiteX6063" fmla="*/ 61010 w 6858000"/>
              <a:gd name="connsiteY6063" fmla="*/ 10601248 h 12191991"/>
              <a:gd name="connsiteX6064" fmla="*/ 4 w 6858000"/>
              <a:gd name="connsiteY6064" fmla="*/ 10601248 h 12191991"/>
              <a:gd name="connsiteX6065" fmla="*/ 4 w 6858000"/>
              <a:gd name="connsiteY6065" fmla="*/ 10565248 h 12191991"/>
              <a:gd name="connsiteX6066" fmla="*/ 61010 w 6858000"/>
              <a:gd name="connsiteY6066" fmla="*/ 10565248 h 12191991"/>
              <a:gd name="connsiteX6067" fmla="*/ 61010 w 6858000"/>
              <a:gd name="connsiteY6067" fmla="*/ 10365579 h 12191991"/>
              <a:gd name="connsiteX6068" fmla="*/ 4 w 6858000"/>
              <a:gd name="connsiteY6068" fmla="*/ 10365579 h 12191991"/>
              <a:gd name="connsiteX6069" fmla="*/ 4 w 6858000"/>
              <a:gd name="connsiteY6069" fmla="*/ 10329579 h 12191991"/>
              <a:gd name="connsiteX6070" fmla="*/ 61010 w 6858000"/>
              <a:gd name="connsiteY6070" fmla="*/ 10329579 h 12191991"/>
              <a:gd name="connsiteX6071" fmla="*/ 61010 w 6858000"/>
              <a:gd name="connsiteY6071" fmla="*/ 10129911 h 12191991"/>
              <a:gd name="connsiteX6072" fmla="*/ 4 w 6858000"/>
              <a:gd name="connsiteY6072" fmla="*/ 10129911 h 12191991"/>
              <a:gd name="connsiteX6073" fmla="*/ 4 w 6858000"/>
              <a:gd name="connsiteY6073" fmla="*/ 10093908 h 12191991"/>
              <a:gd name="connsiteX6074" fmla="*/ 61010 w 6858000"/>
              <a:gd name="connsiteY6074" fmla="*/ 10093908 h 12191991"/>
              <a:gd name="connsiteX6075" fmla="*/ 61010 w 6858000"/>
              <a:gd name="connsiteY6075" fmla="*/ 9894240 h 12191991"/>
              <a:gd name="connsiteX6076" fmla="*/ 4 w 6858000"/>
              <a:gd name="connsiteY6076" fmla="*/ 9894240 h 12191991"/>
              <a:gd name="connsiteX6077" fmla="*/ 4 w 6858000"/>
              <a:gd name="connsiteY6077" fmla="*/ 9858240 h 12191991"/>
              <a:gd name="connsiteX6078" fmla="*/ 61010 w 6858000"/>
              <a:gd name="connsiteY6078" fmla="*/ 9858240 h 12191991"/>
              <a:gd name="connsiteX6079" fmla="*/ 61010 w 6858000"/>
              <a:gd name="connsiteY6079" fmla="*/ 9658571 h 12191991"/>
              <a:gd name="connsiteX6080" fmla="*/ 4 w 6858000"/>
              <a:gd name="connsiteY6080" fmla="*/ 9658571 h 12191991"/>
              <a:gd name="connsiteX6081" fmla="*/ 4 w 6858000"/>
              <a:gd name="connsiteY6081" fmla="*/ 9622571 h 12191991"/>
              <a:gd name="connsiteX6082" fmla="*/ 61010 w 6858000"/>
              <a:gd name="connsiteY6082" fmla="*/ 9622571 h 12191991"/>
              <a:gd name="connsiteX6083" fmla="*/ 61010 w 6858000"/>
              <a:gd name="connsiteY6083" fmla="*/ 9422903 h 12191991"/>
              <a:gd name="connsiteX6084" fmla="*/ 4 w 6858000"/>
              <a:gd name="connsiteY6084" fmla="*/ 9422903 h 12191991"/>
              <a:gd name="connsiteX6085" fmla="*/ 4 w 6858000"/>
              <a:gd name="connsiteY6085" fmla="*/ 9386903 h 12191991"/>
              <a:gd name="connsiteX6086" fmla="*/ 61010 w 6858000"/>
              <a:gd name="connsiteY6086" fmla="*/ 9386903 h 12191991"/>
              <a:gd name="connsiteX6087" fmla="*/ 61010 w 6858000"/>
              <a:gd name="connsiteY6087" fmla="*/ 9187234 h 12191991"/>
              <a:gd name="connsiteX6088" fmla="*/ 4 w 6858000"/>
              <a:gd name="connsiteY6088" fmla="*/ 9187234 h 12191991"/>
              <a:gd name="connsiteX6089" fmla="*/ 4 w 6858000"/>
              <a:gd name="connsiteY6089" fmla="*/ 9151235 h 12191991"/>
              <a:gd name="connsiteX6090" fmla="*/ 61010 w 6858000"/>
              <a:gd name="connsiteY6090" fmla="*/ 9151235 h 12191991"/>
              <a:gd name="connsiteX6091" fmla="*/ 61010 w 6858000"/>
              <a:gd name="connsiteY6091" fmla="*/ 8951565 h 12191991"/>
              <a:gd name="connsiteX6092" fmla="*/ 4 w 6858000"/>
              <a:gd name="connsiteY6092" fmla="*/ 8951565 h 12191991"/>
              <a:gd name="connsiteX6093" fmla="*/ 4 w 6858000"/>
              <a:gd name="connsiteY6093" fmla="*/ 8915565 h 12191991"/>
              <a:gd name="connsiteX6094" fmla="*/ 61010 w 6858000"/>
              <a:gd name="connsiteY6094" fmla="*/ 8915565 h 12191991"/>
              <a:gd name="connsiteX6095" fmla="*/ 61010 w 6858000"/>
              <a:gd name="connsiteY6095" fmla="*/ 8715895 h 12191991"/>
              <a:gd name="connsiteX6096" fmla="*/ 4 w 6858000"/>
              <a:gd name="connsiteY6096" fmla="*/ 8715895 h 12191991"/>
              <a:gd name="connsiteX6097" fmla="*/ 4 w 6858000"/>
              <a:gd name="connsiteY6097" fmla="*/ 8679895 h 12191991"/>
              <a:gd name="connsiteX6098" fmla="*/ 61010 w 6858000"/>
              <a:gd name="connsiteY6098" fmla="*/ 8679895 h 12191991"/>
              <a:gd name="connsiteX6099" fmla="*/ 61010 w 6858000"/>
              <a:gd name="connsiteY6099" fmla="*/ 8480228 h 12191991"/>
              <a:gd name="connsiteX6100" fmla="*/ 4 w 6858000"/>
              <a:gd name="connsiteY6100" fmla="*/ 8480228 h 12191991"/>
              <a:gd name="connsiteX6101" fmla="*/ 4 w 6858000"/>
              <a:gd name="connsiteY6101" fmla="*/ 8444229 h 12191991"/>
              <a:gd name="connsiteX6102" fmla="*/ 61010 w 6858000"/>
              <a:gd name="connsiteY6102" fmla="*/ 8444229 h 12191991"/>
              <a:gd name="connsiteX6103" fmla="*/ 61010 w 6858000"/>
              <a:gd name="connsiteY6103" fmla="*/ 8244560 h 12191991"/>
              <a:gd name="connsiteX6104" fmla="*/ 3 w 6858000"/>
              <a:gd name="connsiteY6104" fmla="*/ 8244560 h 12191991"/>
              <a:gd name="connsiteX6105" fmla="*/ 3 w 6858000"/>
              <a:gd name="connsiteY6105" fmla="*/ 8208560 h 12191991"/>
              <a:gd name="connsiteX6106" fmla="*/ 61010 w 6858000"/>
              <a:gd name="connsiteY6106" fmla="*/ 8208560 h 12191991"/>
              <a:gd name="connsiteX6107" fmla="*/ 61010 w 6858000"/>
              <a:gd name="connsiteY6107" fmla="*/ 8008890 h 12191991"/>
              <a:gd name="connsiteX6108" fmla="*/ 3 w 6858000"/>
              <a:gd name="connsiteY6108" fmla="*/ 8008890 h 12191991"/>
              <a:gd name="connsiteX6109" fmla="*/ 3 w 6858000"/>
              <a:gd name="connsiteY6109" fmla="*/ 7972894 h 12191991"/>
              <a:gd name="connsiteX6110" fmla="*/ 61010 w 6858000"/>
              <a:gd name="connsiteY6110" fmla="*/ 7972894 h 12191991"/>
              <a:gd name="connsiteX6111" fmla="*/ 61010 w 6858000"/>
              <a:gd name="connsiteY6111" fmla="*/ 7773226 h 12191991"/>
              <a:gd name="connsiteX6112" fmla="*/ 3 w 6858000"/>
              <a:gd name="connsiteY6112" fmla="*/ 7773226 h 12191991"/>
              <a:gd name="connsiteX6113" fmla="*/ 3 w 6858000"/>
              <a:gd name="connsiteY6113" fmla="*/ 7737224 h 12191991"/>
              <a:gd name="connsiteX6114" fmla="*/ 61010 w 6858000"/>
              <a:gd name="connsiteY6114" fmla="*/ 7737224 h 12191991"/>
              <a:gd name="connsiteX6115" fmla="*/ 61010 w 6858000"/>
              <a:gd name="connsiteY6115" fmla="*/ 7537556 h 12191991"/>
              <a:gd name="connsiteX6116" fmla="*/ 3 w 6858000"/>
              <a:gd name="connsiteY6116" fmla="*/ 7537556 h 12191991"/>
              <a:gd name="connsiteX6117" fmla="*/ 3 w 6858000"/>
              <a:gd name="connsiteY6117" fmla="*/ 7501556 h 12191991"/>
              <a:gd name="connsiteX6118" fmla="*/ 61010 w 6858000"/>
              <a:gd name="connsiteY6118" fmla="*/ 7501556 h 12191991"/>
              <a:gd name="connsiteX6119" fmla="*/ 61010 w 6858000"/>
              <a:gd name="connsiteY6119" fmla="*/ 7301889 h 12191991"/>
              <a:gd name="connsiteX6120" fmla="*/ 3 w 6858000"/>
              <a:gd name="connsiteY6120" fmla="*/ 7301889 h 12191991"/>
              <a:gd name="connsiteX6121" fmla="*/ 3 w 6858000"/>
              <a:gd name="connsiteY6121" fmla="*/ 7265887 h 12191991"/>
              <a:gd name="connsiteX6122" fmla="*/ 61010 w 6858000"/>
              <a:gd name="connsiteY6122" fmla="*/ 7265887 h 12191991"/>
              <a:gd name="connsiteX6123" fmla="*/ 61010 w 6858000"/>
              <a:gd name="connsiteY6123" fmla="*/ 7066216 h 12191991"/>
              <a:gd name="connsiteX6124" fmla="*/ 3 w 6858000"/>
              <a:gd name="connsiteY6124" fmla="*/ 7066216 h 12191991"/>
              <a:gd name="connsiteX6125" fmla="*/ 3 w 6858000"/>
              <a:gd name="connsiteY6125" fmla="*/ 7030218 h 12191991"/>
              <a:gd name="connsiteX6126" fmla="*/ 61010 w 6858000"/>
              <a:gd name="connsiteY6126" fmla="*/ 7030218 h 12191991"/>
              <a:gd name="connsiteX6127" fmla="*/ 61010 w 6858000"/>
              <a:gd name="connsiteY6127" fmla="*/ 6830548 h 12191991"/>
              <a:gd name="connsiteX6128" fmla="*/ 3 w 6858000"/>
              <a:gd name="connsiteY6128" fmla="*/ 6830548 h 12191991"/>
              <a:gd name="connsiteX6129" fmla="*/ 3 w 6858000"/>
              <a:gd name="connsiteY6129" fmla="*/ 6794548 h 12191991"/>
              <a:gd name="connsiteX6130" fmla="*/ 61010 w 6858000"/>
              <a:gd name="connsiteY6130" fmla="*/ 6794548 h 12191991"/>
              <a:gd name="connsiteX6131" fmla="*/ 61010 w 6858000"/>
              <a:gd name="connsiteY6131" fmla="*/ 6594880 h 12191991"/>
              <a:gd name="connsiteX6132" fmla="*/ 3 w 6858000"/>
              <a:gd name="connsiteY6132" fmla="*/ 6594880 h 12191991"/>
              <a:gd name="connsiteX6133" fmla="*/ 3 w 6858000"/>
              <a:gd name="connsiteY6133" fmla="*/ 6558880 h 12191991"/>
              <a:gd name="connsiteX6134" fmla="*/ 61010 w 6858000"/>
              <a:gd name="connsiteY6134" fmla="*/ 6558880 h 12191991"/>
              <a:gd name="connsiteX6135" fmla="*/ 61010 w 6858000"/>
              <a:gd name="connsiteY6135" fmla="*/ 6359212 h 12191991"/>
              <a:gd name="connsiteX6136" fmla="*/ 3 w 6858000"/>
              <a:gd name="connsiteY6136" fmla="*/ 6359212 h 12191991"/>
              <a:gd name="connsiteX6137" fmla="*/ 3 w 6858000"/>
              <a:gd name="connsiteY6137" fmla="*/ 6323213 h 12191991"/>
              <a:gd name="connsiteX6138" fmla="*/ 61010 w 6858000"/>
              <a:gd name="connsiteY6138" fmla="*/ 6323213 h 12191991"/>
              <a:gd name="connsiteX6139" fmla="*/ 61010 w 6858000"/>
              <a:gd name="connsiteY6139" fmla="*/ 6123544 h 12191991"/>
              <a:gd name="connsiteX6140" fmla="*/ 3 w 6858000"/>
              <a:gd name="connsiteY6140" fmla="*/ 6123544 h 12191991"/>
              <a:gd name="connsiteX6141" fmla="*/ 3 w 6858000"/>
              <a:gd name="connsiteY6141" fmla="*/ 6087544 h 12191991"/>
              <a:gd name="connsiteX6142" fmla="*/ 61010 w 6858000"/>
              <a:gd name="connsiteY6142" fmla="*/ 6087544 h 12191991"/>
              <a:gd name="connsiteX6143" fmla="*/ 61010 w 6858000"/>
              <a:gd name="connsiteY6143" fmla="*/ 5887875 h 12191991"/>
              <a:gd name="connsiteX6144" fmla="*/ 2 w 6858000"/>
              <a:gd name="connsiteY6144" fmla="*/ 5887875 h 12191991"/>
              <a:gd name="connsiteX6145" fmla="*/ 2 w 6858000"/>
              <a:gd name="connsiteY6145" fmla="*/ 5851875 h 12191991"/>
              <a:gd name="connsiteX6146" fmla="*/ 61010 w 6858000"/>
              <a:gd name="connsiteY6146" fmla="*/ 5851875 h 12191991"/>
              <a:gd name="connsiteX6147" fmla="*/ 61010 w 6858000"/>
              <a:gd name="connsiteY6147" fmla="*/ 5652206 h 12191991"/>
              <a:gd name="connsiteX6148" fmla="*/ 2 w 6858000"/>
              <a:gd name="connsiteY6148" fmla="*/ 5652206 h 12191991"/>
              <a:gd name="connsiteX6149" fmla="*/ 2 w 6858000"/>
              <a:gd name="connsiteY6149" fmla="*/ 5616206 h 12191991"/>
              <a:gd name="connsiteX6150" fmla="*/ 61010 w 6858000"/>
              <a:gd name="connsiteY6150" fmla="*/ 5616206 h 12191991"/>
              <a:gd name="connsiteX6151" fmla="*/ 61010 w 6858000"/>
              <a:gd name="connsiteY6151" fmla="*/ 5416537 h 12191991"/>
              <a:gd name="connsiteX6152" fmla="*/ 2 w 6858000"/>
              <a:gd name="connsiteY6152" fmla="*/ 5416537 h 12191991"/>
              <a:gd name="connsiteX6153" fmla="*/ 2 w 6858000"/>
              <a:gd name="connsiteY6153" fmla="*/ 5380537 h 12191991"/>
              <a:gd name="connsiteX6154" fmla="*/ 61010 w 6858000"/>
              <a:gd name="connsiteY6154" fmla="*/ 5380537 h 12191991"/>
              <a:gd name="connsiteX6155" fmla="*/ 61010 w 6858000"/>
              <a:gd name="connsiteY6155" fmla="*/ 5180868 h 12191991"/>
              <a:gd name="connsiteX6156" fmla="*/ 2 w 6858000"/>
              <a:gd name="connsiteY6156" fmla="*/ 5180868 h 12191991"/>
              <a:gd name="connsiteX6157" fmla="*/ 2 w 6858000"/>
              <a:gd name="connsiteY6157" fmla="*/ 5144868 h 12191991"/>
              <a:gd name="connsiteX6158" fmla="*/ 61010 w 6858000"/>
              <a:gd name="connsiteY6158" fmla="*/ 5144868 h 12191991"/>
              <a:gd name="connsiteX6159" fmla="*/ 61010 w 6858000"/>
              <a:gd name="connsiteY6159" fmla="*/ 4945199 h 12191991"/>
              <a:gd name="connsiteX6160" fmla="*/ 2 w 6858000"/>
              <a:gd name="connsiteY6160" fmla="*/ 4945199 h 12191991"/>
              <a:gd name="connsiteX6161" fmla="*/ 2 w 6858000"/>
              <a:gd name="connsiteY6161" fmla="*/ 4909199 h 12191991"/>
              <a:gd name="connsiteX6162" fmla="*/ 61010 w 6858000"/>
              <a:gd name="connsiteY6162" fmla="*/ 4909199 h 12191991"/>
              <a:gd name="connsiteX6163" fmla="*/ 61010 w 6858000"/>
              <a:gd name="connsiteY6163" fmla="*/ 4709530 h 12191991"/>
              <a:gd name="connsiteX6164" fmla="*/ 2 w 6858000"/>
              <a:gd name="connsiteY6164" fmla="*/ 4709530 h 12191991"/>
              <a:gd name="connsiteX6165" fmla="*/ 2 w 6858000"/>
              <a:gd name="connsiteY6165" fmla="*/ 4673530 h 12191991"/>
              <a:gd name="connsiteX6166" fmla="*/ 61010 w 6858000"/>
              <a:gd name="connsiteY6166" fmla="*/ 4673530 h 12191991"/>
              <a:gd name="connsiteX6167" fmla="*/ 61010 w 6858000"/>
              <a:gd name="connsiteY6167" fmla="*/ 4473861 h 12191991"/>
              <a:gd name="connsiteX6168" fmla="*/ 2 w 6858000"/>
              <a:gd name="connsiteY6168" fmla="*/ 4473861 h 12191991"/>
              <a:gd name="connsiteX6169" fmla="*/ 2 w 6858000"/>
              <a:gd name="connsiteY6169" fmla="*/ 4437861 h 12191991"/>
              <a:gd name="connsiteX6170" fmla="*/ 61010 w 6858000"/>
              <a:gd name="connsiteY6170" fmla="*/ 4437861 h 12191991"/>
              <a:gd name="connsiteX6171" fmla="*/ 61010 w 6858000"/>
              <a:gd name="connsiteY6171" fmla="*/ 4238192 h 12191991"/>
              <a:gd name="connsiteX6172" fmla="*/ 2 w 6858000"/>
              <a:gd name="connsiteY6172" fmla="*/ 4238192 h 12191991"/>
              <a:gd name="connsiteX6173" fmla="*/ 2 w 6858000"/>
              <a:gd name="connsiteY6173" fmla="*/ 4202192 h 12191991"/>
              <a:gd name="connsiteX6174" fmla="*/ 61010 w 6858000"/>
              <a:gd name="connsiteY6174" fmla="*/ 4202192 h 12191991"/>
              <a:gd name="connsiteX6175" fmla="*/ 61010 w 6858000"/>
              <a:gd name="connsiteY6175" fmla="*/ 4002523 h 12191991"/>
              <a:gd name="connsiteX6176" fmla="*/ 2 w 6858000"/>
              <a:gd name="connsiteY6176" fmla="*/ 4002523 h 12191991"/>
              <a:gd name="connsiteX6177" fmla="*/ 2 w 6858000"/>
              <a:gd name="connsiteY6177" fmla="*/ 3966523 h 12191991"/>
              <a:gd name="connsiteX6178" fmla="*/ 61010 w 6858000"/>
              <a:gd name="connsiteY6178" fmla="*/ 3966523 h 12191991"/>
              <a:gd name="connsiteX6179" fmla="*/ 61010 w 6858000"/>
              <a:gd name="connsiteY6179" fmla="*/ 3766854 h 12191991"/>
              <a:gd name="connsiteX6180" fmla="*/ 2 w 6858000"/>
              <a:gd name="connsiteY6180" fmla="*/ 3766854 h 12191991"/>
              <a:gd name="connsiteX6181" fmla="*/ 2 w 6858000"/>
              <a:gd name="connsiteY6181" fmla="*/ 3730854 h 12191991"/>
              <a:gd name="connsiteX6182" fmla="*/ 61010 w 6858000"/>
              <a:gd name="connsiteY6182" fmla="*/ 3730854 h 12191991"/>
              <a:gd name="connsiteX6183" fmla="*/ 61010 w 6858000"/>
              <a:gd name="connsiteY6183" fmla="*/ 3531185 h 12191991"/>
              <a:gd name="connsiteX6184" fmla="*/ 1 w 6858000"/>
              <a:gd name="connsiteY6184" fmla="*/ 3531185 h 12191991"/>
              <a:gd name="connsiteX6185" fmla="*/ 1 w 6858000"/>
              <a:gd name="connsiteY6185" fmla="*/ 3495185 h 12191991"/>
              <a:gd name="connsiteX6186" fmla="*/ 61010 w 6858000"/>
              <a:gd name="connsiteY6186" fmla="*/ 3495185 h 12191991"/>
              <a:gd name="connsiteX6187" fmla="*/ 61010 w 6858000"/>
              <a:gd name="connsiteY6187" fmla="*/ 3295516 h 12191991"/>
              <a:gd name="connsiteX6188" fmla="*/ 1 w 6858000"/>
              <a:gd name="connsiteY6188" fmla="*/ 3295516 h 12191991"/>
              <a:gd name="connsiteX6189" fmla="*/ 1 w 6858000"/>
              <a:gd name="connsiteY6189" fmla="*/ 3259516 h 12191991"/>
              <a:gd name="connsiteX6190" fmla="*/ 61010 w 6858000"/>
              <a:gd name="connsiteY6190" fmla="*/ 3259516 h 12191991"/>
              <a:gd name="connsiteX6191" fmla="*/ 61010 w 6858000"/>
              <a:gd name="connsiteY6191" fmla="*/ 3059847 h 12191991"/>
              <a:gd name="connsiteX6192" fmla="*/ 1 w 6858000"/>
              <a:gd name="connsiteY6192" fmla="*/ 3059847 h 12191991"/>
              <a:gd name="connsiteX6193" fmla="*/ 1 w 6858000"/>
              <a:gd name="connsiteY6193" fmla="*/ 3023847 h 12191991"/>
              <a:gd name="connsiteX6194" fmla="*/ 61010 w 6858000"/>
              <a:gd name="connsiteY6194" fmla="*/ 3023847 h 12191991"/>
              <a:gd name="connsiteX6195" fmla="*/ 61010 w 6858000"/>
              <a:gd name="connsiteY6195" fmla="*/ 2824178 h 12191991"/>
              <a:gd name="connsiteX6196" fmla="*/ 1 w 6858000"/>
              <a:gd name="connsiteY6196" fmla="*/ 2824178 h 12191991"/>
              <a:gd name="connsiteX6197" fmla="*/ 1 w 6858000"/>
              <a:gd name="connsiteY6197" fmla="*/ 2788178 h 12191991"/>
              <a:gd name="connsiteX6198" fmla="*/ 61010 w 6858000"/>
              <a:gd name="connsiteY6198" fmla="*/ 2788178 h 12191991"/>
              <a:gd name="connsiteX6199" fmla="*/ 61010 w 6858000"/>
              <a:gd name="connsiteY6199" fmla="*/ 2588509 h 12191991"/>
              <a:gd name="connsiteX6200" fmla="*/ 1 w 6858000"/>
              <a:gd name="connsiteY6200" fmla="*/ 2588509 h 12191991"/>
              <a:gd name="connsiteX6201" fmla="*/ 1 w 6858000"/>
              <a:gd name="connsiteY6201" fmla="*/ 2552509 h 12191991"/>
              <a:gd name="connsiteX6202" fmla="*/ 61010 w 6858000"/>
              <a:gd name="connsiteY6202" fmla="*/ 2552509 h 12191991"/>
              <a:gd name="connsiteX6203" fmla="*/ 61010 w 6858000"/>
              <a:gd name="connsiteY6203" fmla="*/ 2352840 h 12191991"/>
              <a:gd name="connsiteX6204" fmla="*/ 1 w 6858000"/>
              <a:gd name="connsiteY6204" fmla="*/ 2352840 h 12191991"/>
              <a:gd name="connsiteX6205" fmla="*/ 1 w 6858000"/>
              <a:gd name="connsiteY6205" fmla="*/ 2316840 h 12191991"/>
              <a:gd name="connsiteX6206" fmla="*/ 61010 w 6858000"/>
              <a:gd name="connsiteY6206" fmla="*/ 2316840 h 12191991"/>
              <a:gd name="connsiteX6207" fmla="*/ 61010 w 6858000"/>
              <a:gd name="connsiteY6207" fmla="*/ 2117171 h 12191991"/>
              <a:gd name="connsiteX6208" fmla="*/ 1 w 6858000"/>
              <a:gd name="connsiteY6208" fmla="*/ 2117171 h 12191991"/>
              <a:gd name="connsiteX6209" fmla="*/ 1 w 6858000"/>
              <a:gd name="connsiteY6209" fmla="*/ 2081171 h 12191991"/>
              <a:gd name="connsiteX6210" fmla="*/ 61010 w 6858000"/>
              <a:gd name="connsiteY6210" fmla="*/ 2081171 h 12191991"/>
              <a:gd name="connsiteX6211" fmla="*/ 61010 w 6858000"/>
              <a:gd name="connsiteY6211" fmla="*/ 1881502 h 12191991"/>
              <a:gd name="connsiteX6212" fmla="*/ 1 w 6858000"/>
              <a:gd name="connsiteY6212" fmla="*/ 1881502 h 12191991"/>
              <a:gd name="connsiteX6213" fmla="*/ 1 w 6858000"/>
              <a:gd name="connsiteY6213" fmla="*/ 1845502 h 12191991"/>
              <a:gd name="connsiteX6214" fmla="*/ 61010 w 6858000"/>
              <a:gd name="connsiteY6214" fmla="*/ 1845502 h 12191991"/>
              <a:gd name="connsiteX6215" fmla="*/ 61010 w 6858000"/>
              <a:gd name="connsiteY6215" fmla="*/ 1645833 h 12191991"/>
              <a:gd name="connsiteX6216" fmla="*/ 1 w 6858000"/>
              <a:gd name="connsiteY6216" fmla="*/ 1645833 h 12191991"/>
              <a:gd name="connsiteX6217" fmla="*/ 1 w 6858000"/>
              <a:gd name="connsiteY6217" fmla="*/ 1609833 h 12191991"/>
              <a:gd name="connsiteX6218" fmla="*/ 61010 w 6858000"/>
              <a:gd name="connsiteY6218" fmla="*/ 1609833 h 12191991"/>
              <a:gd name="connsiteX6219" fmla="*/ 61010 w 6858000"/>
              <a:gd name="connsiteY6219" fmla="*/ 1410164 h 12191991"/>
              <a:gd name="connsiteX6220" fmla="*/ 1 w 6858000"/>
              <a:gd name="connsiteY6220" fmla="*/ 1410164 h 12191991"/>
              <a:gd name="connsiteX6221" fmla="*/ 1 w 6858000"/>
              <a:gd name="connsiteY6221" fmla="*/ 1374164 h 12191991"/>
              <a:gd name="connsiteX6222" fmla="*/ 61010 w 6858000"/>
              <a:gd name="connsiteY6222" fmla="*/ 1374164 h 12191991"/>
              <a:gd name="connsiteX6223" fmla="*/ 61010 w 6858000"/>
              <a:gd name="connsiteY6223" fmla="*/ 1174495 h 12191991"/>
              <a:gd name="connsiteX6224" fmla="*/ 0 w 6858000"/>
              <a:gd name="connsiteY6224" fmla="*/ 1174495 h 12191991"/>
              <a:gd name="connsiteX6225" fmla="*/ 0 w 6858000"/>
              <a:gd name="connsiteY6225" fmla="*/ 1138495 h 12191991"/>
              <a:gd name="connsiteX6226" fmla="*/ 61010 w 6858000"/>
              <a:gd name="connsiteY6226" fmla="*/ 1138495 h 12191991"/>
              <a:gd name="connsiteX6227" fmla="*/ 61010 w 6858000"/>
              <a:gd name="connsiteY6227" fmla="*/ 938826 h 12191991"/>
              <a:gd name="connsiteX6228" fmla="*/ 0 w 6858000"/>
              <a:gd name="connsiteY6228" fmla="*/ 938826 h 12191991"/>
              <a:gd name="connsiteX6229" fmla="*/ 0 w 6858000"/>
              <a:gd name="connsiteY6229" fmla="*/ 902826 h 12191991"/>
              <a:gd name="connsiteX6230" fmla="*/ 61010 w 6858000"/>
              <a:gd name="connsiteY6230" fmla="*/ 902826 h 12191991"/>
              <a:gd name="connsiteX6231" fmla="*/ 61010 w 6858000"/>
              <a:gd name="connsiteY6231" fmla="*/ 703157 h 12191991"/>
              <a:gd name="connsiteX6232" fmla="*/ 0 w 6858000"/>
              <a:gd name="connsiteY6232" fmla="*/ 703157 h 12191991"/>
              <a:gd name="connsiteX6233" fmla="*/ 0 w 6858000"/>
              <a:gd name="connsiteY6233" fmla="*/ 667157 h 12191991"/>
              <a:gd name="connsiteX6234" fmla="*/ 61010 w 6858000"/>
              <a:gd name="connsiteY6234" fmla="*/ 667157 h 12191991"/>
              <a:gd name="connsiteX6235" fmla="*/ 61010 w 6858000"/>
              <a:gd name="connsiteY6235" fmla="*/ 467488 h 12191991"/>
            </a:gdLst>
            <a:rect l="l" t="t" r="r" b="b"/>
            <a:pathLst>
              <a:path w="6858000" h="12191991">
                <a:moveTo>
                  <a:pt x="6559425" y="431488"/>
                </a:moveTo>
                <a:lnTo>
                  <a:pt x="6762774" y="431488"/>
                </a:lnTo>
                <a:lnTo>
                  <a:pt x="6762774" y="231816"/>
                </a:lnTo>
                <a:lnTo>
                  <a:pt x="6559425" y="231816"/>
                </a:lnTo>
                <a:close/>
                <a:moveTo>
                  <a:pt x="6559425" y="667157"/>
                </a:moveTo>
                <a:lnTo>
                  <a:pt x="6762774" y="667157"/>
                </a:lnTo>
                <a:lnTo>
                  <a:pt x="6762774" y="467488"/>
                </a:lnTo>
                <a:lnTo>
                  <a:pt x="6559425" y="467488"/>
                </a:lnTo>
                <a:close/>
                <a:moveTo>
                  <a:pt x="6559425" y="902826"/>
                </a:moveTo>
                <a:lnTo>
                  <a:pt x="6762774" y="902826"/>
                </a:lnTo>
                <a:lnTo>
                  <a:pt x="6762774" y="703157"/>
                </a:lnTo>
                <a:lnTo>
                  <a:pt x="6559425" y="703157"/>
                </a:lnTo>
                <a:close/>
                <a:moveTo>
                  <a:pt x="6559425" y="1138495"/>
                </a:moveTo>
                <a:lnTo>
                  <a:pt x="6762774" y="1138495"/>
                </a:lnTo>
                <a:lnTo>
                  <a:pt x="6762774" y="938826"/>
                </a:lnTo>
                <a:lnTo>
                  <a:pt x="6559425" y="938826"/>
                </a:lnTo>
                <a:close/>
                <a:moveTo>
                  <a:pt x="6559425" y="1374164"/>
                </a:moveTo>
                <a:lnTo>
                  <a:pt x="6762774" y="1374164"/>
                </a:lnTo>
                <a:lnTo>
                  <a:pt x="6762774" y="1174495"/>
                </a:lnTo>
                <a:lnTo>
                  <a:pt x="6559425" y="1174495"/>
                </a:lnTo>
                <a:close/>
                <a:moveTo>
                  <a:pt x="6559425" y="1609833"/>
                </a:moveTo>
                <a:lnTo>
                  <a:pt x="6762774" y="1609833"/>
                </a:lnTo>
                <a:lnTo>
                  <a:pt x="6762774" y="1410164"/>
                </a:lnTo>
                <a:lnTo>
                  <a:pt x="6559425" y="1410164"/>
                </a:lnTo>
                <a:close/>
                <a:moveTo>
                  <a:pt x="6559425" y="1845502"/>
                </a:moveTo>
                <a:lnTo>
                  <a:pt x="6762774" y="1845502"/>
                </a:lnTo>
                <a:lnTo>
                  <a:pt x="6762774" y="1645833"/>
                </a:lnTo>
                <a:lnTo>
                  <a:pt x="6559425" y="1645833"/>
                </a:lnTo>
                <a:close/>
                <a:moveTo>
                  <a:pt x="6559425" y="2081171"/>
                </a:moveTo>
                <a:lnTo>
                  <a:pt x="6762774" y="2081171"/>
                </a:lnTo>
                <a:lnTo>
                  <a:pt x="6762774" y="1881502"/>
                </a:lnTo>
                <a:lnTo>
                  <a:pt x="6559425" y="1881502"/>
                </a:lnTo>
                <a:close/>
                <a:moveTo>
                  <a:pt x="6559425" y="2316840"/>
                </a:moveTo>
                <a:lnTo>
                  <a:pt x="6762774" y="2316840"/>
                </a:lnTo>
                <a:lnTo>
                  <a:pt x="6762774" y="2117171"/>
                </a:lnTo>
                <a:lnTo>
                  <a:pt x="6559425" y="2117171"/>
                </a:lnTo>
                <a:close/>
                <a:moveTo>
                  <a:pt x="6559425" y="2552509"/>
                </a:moveTo>
                <a:lnTo>
                  <a:pt x="6762774" y="2552509"/>
                </a:lnTo>
                <a:lnTo>
                  <a:pt x="6762774" y="2352840"/>
                </a:lnTo>
                <a:lnTo>
                  <a:pt x="6559425" y="2352840"/>
                </a:lnTo>
                <a:close/>
                <a:moveTo>
                  <a:pt x="6559425" y="2788178"/>
                </a:moveTo>
                <a:lnTo>
                  <a:pt x="6762774" y="2788178"/>
                </a:lnTo>
                <a:lnTo>
                  <a:pt x="6762774" y="2588509"/>
                </a:lnTo>
                <a:lnTo>
                  <a:pt x="6559425" y="2588509"/>
                </a:lnTo>
                <a:close/>
                <a:moveTo>
                  <a:pt x="6559425" y="3023847"/>
                </a:moveTo>
                <a:lnTo>
                  <a:pt x="6762774" y="3023847"/>
                </a:lnTo>
                <a:lnTo>
                  <a:pt x="6762774" y="2824178"/>
                </a:lnTo>
                <a:lnTo>
                  <a:pt x="6559425" y="2824178"/>
                </a:lnTo>
                <a:close/>
                <a:moveTo>
                  <a:pt x="6559425" y="3259516"/>
                </a:moveTo>
                <a:lnTo>
                  <a:pt x="6762774" y="3259516"/>
                </a:lnTo>
                <a:lnTo>
                  <a:pt x="6762774" y="3059847"/>
                </a:lnTo>
                <a:lnTo>
                  <a:pt x="6559425" y="3059847"/>
                </a:lnTo>
                <a:close/>
                <a:moveTo>
                  <a:pt x="6559425" y="3495185"/>
                </a:moveTo>
                <a:lnTo>
                  <a:pt x="6762774" y="3495185"/>
                </a:lnTo>
                <a:lnTo>
                  <a:pt x="6762774" y="3295516"/>
                </a:lnTo>
                <a:lnTo>
                  <a:pt x="6559425" y="3295516"/>
                </a:lnTo>
                <a:close/>
                <a:moveTo>
                  <a:pt x="6559425" y="3730854"/>
                </a:moveTo>
                <a:lnTo>
                  <a:pt x="6762774" y="3730854"/>
                </a:lnTo>
                <a:lnTo>
                  <a:pt x="6762774" y="3531185"/>
                </a:lnTo>
                <a:lnTo>
                  <a:pt x="6559425" y="3531185"/>
                </a:lnTo>
                <a:close/>
                <a:moveTo>
                  <a:pt x="6559425" y="3966523"/>
                </a:moveTo>
                <a:lnTo>
                  <a:pt x="6762774" y="3966523"/>
                </a:lnTo>
                <a:lnTo>
                  <a:pt x="6762774" y="3766854"/>
                </a:lnTo>
                <a:lnTo>
                  <a:pt x="6559425" y="3766854"/>
                </a:lnTo>
                <a:close/>
                <a:moveTo>
                  <a:pt x="6559425" y="4202192"/>
                </a:moveTo>
                <a:lnTo>
                  <a:pt x="6762774" y="4202192"/>
                </a:lnTo>
                <a:lnTo>
                  <a:pt x="6762774" y="4002523"/>
                </a:lnTo>
                <a:lnTo>
                  <a:pt x="6559425" y="4002523"/>
                </a:lnTo>
                <a:close/>
                <a:moveTo>
                  <a:pt x="6559425" y="4437861"/>
                </a:moveTo>
                <a:lnTo>
                  <a:pt x="6762774" y="4437861"/>
                </a:lnTo>
                <a:lnTo>
                  <a:pt x="6762774" y="4238192"/>
                </a:lnTo>
                <a:lnTo>
                  <a:pt x="6559425" y="4238192"/>
                </a:lnTo>
                <a:close/>
                <a:moveTo>
                  <a:pt x="6559425" y="4673530"/>
                </a:moveTo>
                <a:lnTo>
                  <a:pt x="6762774" y="4673530"/>
                </a:lnTo>
                <a:lnTo>
                  <a:pt x="6762774" y="4473861"/>
                </a:lnTo>
                <a:lnTo>
                  <a:pt x="6559425" y="4473861"/>
                </a:lnTo>
                <a:close/>
                <a:moveTo>
                  <a:pt x="6559425" y="4909199"/>
                </a:moveTo>
                <a:lnTo>
                  <a:pt x="6762774" y="4909199"/>
                </a:lnTo>
                <a:lnTo>
                  <a:pt x="6762774" y="4709530"/>
                </a:lnTo>
                <a:lnTo>
                  <a:pt x="6559425" y="4709530"/>
                </a:lnTo>
                <a:close/>
                <a:moveTo>
                  <a:pt x="6559425" y="5144868"/>
                </a:moveTo>
                <a:lnTo>
                  <a:pt x="6762774" y="5144868"/>
                </a:lnTo>
                <a:lnTo>
                  <a:pt x="6762774" y="4945199"/>
                </a:lnTo>
                <a:lnTo>
                  <a:pt x="6559425" y="4945199"/>
                </a:lnTo>
                <a:close/>
                <a:moveTo>
                  <a:pt x="6559425" y="5380537"/>
                </a:moveTo>
                <a:lnTo>
                  <a:pt x="6762774" y="5380537"/>
                </a:lnTo>
                <a:lnTo>
                  <a:pt x="6762774" y="5180868"/>
                </a:lnTo>
                <a:lnTo>
                  <a:pt x="6559425" y="5180868"/>
                </a:lnTo>
                <a:close/>
                <a:moveTo>
                  <a:pt x="6559425" y="5616206"/>
                </a:moveTo>
                <a:lnTo>
                  <a:pt x="6762774" y="5616206"/>
                </a:lnTo>
                <a:lnTo>
                  <a:pt x="6762774" y="5416537"/>
                </a:lnTo>
                <a:lnTo>
                  <a:pt x="6559425" y="5416537"/>
                </a:lnTo>
                <a:close/>
                <a:moveTo>
                  <a:pt x="6559425" y="5851875"/>
                </a:moveTo>
                <a:lnTo>
                  <a:pt x="6762774" y="5851875"/>
                </a:lnTo>
                <a:lnTo>
                  <a:pt x="6762774" y="5652206"/>
                </a:lnTo>
                <a:lnTo>
                  <a:pt x="6559425" y="5652206"/>
                </a:lnTo>
                <a:close/>
                <a:moveTo>
                  <a:pt x="6559425" y="6087544"/>
                </a:moveTo>
                <a:lnTo>
                  <a:pt x="6762774" y="6087544"/>
                </a:lnTo>
                <a:lnTo>
                  <a:pt x="6762774" y="5887875"/>
                </a:lnTo>
                <a:lnTo>
                  <a:pt x="6559425" y="5887875"/>
                </a:lnTo>
                <a:close/>
                <a:moveTo>
                  <a:pt x="6559425" y="6323213"/>
                </a:moveTo>
                <a:lnTo>
                  <a:pt x="6762774" y="6323213"/>
                </a:lnTo>
                <a:lnTo>
                  <a:pt x="6762774" y="6123544"/>
                </a:lnTo>
                <a:lnTo>
                  <a:pt x="6559425" y="6123544"/>
                </a:lnTo>
                <a:close/>
                <a:moveTo>
                  <a:pt x="6559425" y="6558880"/>
                </a:moveTo>
                <a:lnTo>
                  <a:pt x="6762774" y="6558880"/>
                </a:lnTo>
                <a:lnTo>
                  <a:pt x="6762774" y="6359212"/>
                </a:lnTo>
                <a:lnTo>
                  <a:pt x="6559425" y="6359212"/>
                </a:lnTo>
                <a:close/>
                <a:moveTo>
                  <a:pt x="6559425" y="6794548"/>
                </a:moveTo>
                <a:lnTo>
                  <a:pt x="6762774" y="6794548"/>
                </a:lnTo>
                <a:lnTo>
                  <a:pt x="6762774" y="6594880"/>
                </a:lnTo>
                <a:lnTo>
                  <a:pt x="6559425" y="6594880"/>
                </a:lnTo>
                <a:close/>
                <a:moveTo>
                  <a:pt x="6559425" y="7030218"/>
                </a:moveTo>
                <a:lnTo>
                  <a:pt x="6762774" y="7030218"/>
                </a:lnTo>
                <a:lnTo>
                  <a:pt x="6762774" y="6830548"/>
                </a:lnTo>
                <a:lnTo>
                  <a:pt x="6559425" y="6830548"/>
                </a:lnTo>
                <a:close/>
                <a:moveTo>
                  <a:pt x="6559425" y="7265887"/>
                </a:moveTo>
                <a:lnTo>
                  <a:pt x="6762774" y="7265887"/>
                </a:lnTo>
                <a:lnTo>
                  <a:pt x="6762774" y="7066216"/>
                </a:lnTo>
                <a:lnTo>
                  <a:pt x="6559425" y="7066216"/>
                </a:lnTo>
                <a:close/>
                <a:moveTo>
                  <a:pt x="6559425" y="7501556"/>
                </a:moveTo>
                <a:lnTo>
                  <a:pt x="6762774" y="7501556"/>
                </a:lnTo>
                <a:lnTo>
                  <a:pt x="6762774" y="7301889"/>
                </a:lnTo>
                <a:lnTo>
                  <a:pt x="6559425" y="7301889"/>
                </a:lnTo>
                <a:close/>
                <a:moveTo>
                  <a:pt x="6559425" y="7737224"/>
                </a:moveTo>
                <a:lnTo>
                  <a:pt x="6762774" y="7737224"/>
                </a:lnTo>
                <a:lnTo>
                  <a:pt x="6762774" y="7537556"/>
                </a:lnTo>
                <a:lnTo>
                  <a:pt x="6559425" y="7537556"/>
                </a:lnTo>
                <a:close/>
                <a:moveTo>
                  <a:pt x="6559425" y="7972894"/>
                </a:moveTo>
                <a:lnTo>
                  <a:pt x="6762774" y="7972894"/>
                </a:lnTo>
                <a:lnTo>
                  <a:pt x="6762774" y="7773226"/>
                </a:lnTo>
                <a:lnTo>
                  <a:pt x="6559425" y="7773226"/>
                </a:lnTo>
                <a:close/>
                <a:moveTo>
                  <a:pt x="6559425" y="8208560"/>
                </a:moveTo>
                <a:lnTo>
                  <a:pt x="6762774" y="8208560"/>
                </a:lnTo>
                <a:lnTo>
                  <a:pt x="6762774" y="8008890"/>
                </a:lnTo>
                <a:lnTo>
                  <a:pt x="6559425" y="8008890"/>
                </a:lnTo>
                <a:close/>
                <a:moveTo>
                  <a:pt x="6559425" y="8444229"/>
                </a:moveTo>
                <a:lnTo>
                  <a:pt x="6762774" y="8444229"/>
                </a:lnTo>
                <a:lnTo>
                  <a:pt x="6762774" y="8244560"/>
                </a:lnTo>
                <a:lnTo>
                  <a:pt x="6559425" y="8244560"/>
                </a:lnTo>
                <a:close/>
                <a:moveTo>
                  <a:pt x="6559425" y="8679895"/>
                </a:moveTo>
                <a:lnTo>
                  <a:pt x="6762774" y="8679895"/>
                </a:lnTo>
                <a:lnTo>
                  <a:pt x="6762774" y="8480228"/>
                </a:lnTo>
                <a:lnTo>
                  <a:pt x="6559425" y="8480228"/>
                </a:lnTo>
                <a:close/>
                <a:moveTo>
                  <a:pt x="6559425" y="8915565"/>
                </a:moveTo>
                <a:lnTo>
                  <a:pt x="6762774" y="8915565"/>
                </a:lnTo>
                <a:lnTo>
                  <a:pt x="6762774" y="8715895"/>
                </a:lnTo>
                <a:lnTo>
                  <a:pt x="6559425" y="8715895"/>
                </a:lnTo>
                <a:close/>
                <a:moveTo>
                  <a:pt x="6559425" y="9151235"/>
                </a:moveTo>
                <a:lnTo>
                  <a:pt x="6762774" y="9151235"/>
                </a:lnTo>
                <a:lnTo>
                  <a:pt x="6762774" y="8951565"/>
                </a:lnTo>
                <a:lnTo>
                  <a:pt x="6559425" y="8951565"/>
                </a:lnTo>
                <a:close/>
                <a:moveTo>
                  <a:pt x="6559425" y="9386903"/>
                </a:moveTo>
                <a:lnTo>
                  <a:pt x="6762774" y="9386903"/>
                </a:lnTo>
                <a:lnTo>
                  <a:pt x="6762774" y="9187234"/>
                </a:lnTo>
                <a:lnTo>
                  <a:pt x="6559425" y="9187234"/>
                </a:lnTo>
                <a:close/>
                <a:moveTo>
                  <a:pt x="6559425" y="9622571"/>
                </a:moveTo>
                <a:lnTo>
                  <a:pt x="6762774" y="9622571"/>
                </a:lnTo>
                <a:lnTo>
                  <a:pt x="6762774" y="9422903"/>
                </a:lnTo>
                <a:lnTo>
                  <a:pt x="6559425" y="9422903"/>
                </a:lnTo>
                <a:close/>
                <a:moveTo>
                  <a:pt x="6559425" y="9858240"/>
                </a:moveTo>
                <a:lnTo>
                  <a:pt x="6762774" y="9858240"/>
                </a:lnTo>
                <a:lnTo>
                  <a:pt x="6762774" y="9658571"/>
                </a:lnTo>
                <a:lnTo>
                  <a:pt x="6559425" y="9658571"/>
                </a:lnTo>
                <a:close/>
                <a:moveTo>
                  <a:pt x="6559425" y="10093908"/>
                </a:moveTo>
                <a:lnTo>
                  <a:pt x="6762774" y="10093908"/>
                </a:lnTo>
                <a:lnTo>
                  <a:pt x="6762774" y="9894240"/>
                </a:lnTo>
                <a:lnTo>
                  <a:pt x="6559425" y="9894240"/>
                </a:lnTo>
                <a:close/>
                <a:moveTo>
                  <a:pt x="6559425" y="10329579"/>
                </a:moveTo>
                <a:lnTo>
                  <a:pt x="6762774" y="10329579"/>
                </a:lnTo>
                <a:lnTo>
                  <a:pt x="6762774" y="10129911"/>
                </a:lnTo>
                <a:lnTo>
                  <a:pt x="6559425" y="10129911"/>
                </a:lnTo>
                <a:close/>
                <a:moveTo>
                  <a:pt x="6559425" y="10565248"/>
                </a:moveTo>
                <a:lnTo>
                  <a:pt x="6762774" y="10565248"/>
                </a:lnTo>
                <a:lnTo>
                  <a:pt x="6762774" y="10365579"/>
                </a:lnTo>
                <a:lnTo>
                  <a:pt x="6559425" y="10365579"/>
                </a:lnTo>
                <a:close/>
                <a:moveTo>
                  <a:pt x="6559425" y="10800917"/>
                </a:moveTo>
                <a:lnTo>
                  <a:pt x="6762774" y="10800917"/>
                </a:lnTo>
                <a:lnTo>
                  <a:pt x="6762774" y="10601248"/>
                </a:lnTo>
                <a:lnTo>
                  <a:pt x="6559425" y="10601248"/>
                </a:lnTo>
                <a:close/>
                <a:moveTo>
                  <a:pt x="6559425" y="11036585"/>
                </a:moveTo>
                <a:lnTo>
                  <a:pt x="6762774" y="11036585"/>
                </a:lnTo>
                <a:lnTo>
                  <a:pt x="6762774" y="10836917"/>
                </a:lnTo>
                <a:lnTo>
                  <a:pt x="6559425" y="10836917"/>
                </a:lnTo>
                <a:close/>
                <a:moveTo>
                  <a:pt x="6559425" y="11272254"/>
                </a:moveTo>
                <a:lnTo>
                  <a:pt x="6762774" y="11272254"/>
                </a:lnTo>
                <a:lnTo>
                  <a:pt x="6762774" y="11072585"/>
                </a:lnTo>
                <a:lnTo>
                  <a:pt x="6559425" y="11072585"/>
                </a:lnTo>
                <a:close/>
                <a:moveTo>
                  <a:pt x="6559425" y="11507923"/>
                </a:moveTo>
                <a:lnTo>
                  <a:pt x="6762774" y="11507923"/>
                </a:lnTo>
                <a:lnTo>
                  <a:pt x="6762774" y="11308254"/>
                </a:lnTo>
                <a:lnTo>
                  <a:pt x="6559425" y="11308254"/>
                </a:lnTo>
                <a:close/>
                <a:moveTo>
                  <a:pt x="6559425" y="11743591"/>
                </a:moveTo>
                <a:lnTo>
                  <a:pt x="6762774" y="11743591"/>
                </a:lnTo>
                <a:lnTo>
                  <a:pt x="6762774" y="11543923"/>
                </a:lnTo>
                <a:lnTo>
                  <a:pt x="6559425" y="11543923"/>
                </a:lnTo>
                <a:close/>
                <a:moveTo>
                  <a:pt x="6559425" y="11979260"/>
                </a:moveTo>
                <a:lnTo>
                  <a:pt x="6762774" y="11979260"/>
                </a:lnTo>
                <a:lnTo>
                  <a:pt x="6762774" y="11779591"/>
                </a:lnTo>
                <a:lnTo>
                  <a:pt x="6559425" y="11779591"/>
                </a:lnTo>
                <a:close/>
                <a:moveTo>
                  <a:pt x="6320076" y="431488"/>
                </a:moveTo>
                <a:lnTo>
                  <a:pt x="6523425" y="431488"/>
                </a:lnTo>
                <a:lnTo>
                  <a:pt x="6523425" y="231816"/>
                </a:lnTo>
                <a:lnTo>
                  <a:pt x="6320076" y="231816"/>
                </a:lnTo>
                <a:close/>
                <a:moveTo>
                  <a:pt x="6320076" y="667157"/>
                </a:moveTo>
                <a:lnTo>
                  <a:pt x="6523425" y="667157"/>
                </a:lnTo>
                <a:lnTo>
                  <a:pt x="6523425" y="467488"/>
                </a:lnTo>
                <a:lnTo>
                  <a:pt x="6320076" y="467488"/>
                </a:lnTo>
                <a:close/>
                <a:moveTo>
                  <a:pt x="6320076" y="902826"/>
                </a:moveTo>
                <a:lnTo>
                  <a:pt x="6523425" y="902826"/>
                </a:lnTo>
                <a:lnTo>
                  <a:pt x="6523425" y="703157"/>
                </a:lnTo>
                <a:lnTo>
                  <a:pt x="6320076" y="703157"/>
                </a:lnTo>
                <a:close/>
                <a:moveTo>
                  <a:pt x="6320076" y="1138495"/>
                </a:moveTo>
                <a:lnTo>
                  <a:pt x="6523425" y="1138495"/>
                </a:lnTo>
                <a:lnTo>
                  <a:pt x="6523425" y="938826"/>
                </a:lnTo>
                <a:lnTo>
                  <a:pt x="6320076" y="938826"/>
                </a:lnTo>
                <a:close/>
                <a:moveTo>
                  <a:pt x="6320076" y="1374164"/>
                </a:moveTo>
                <a:lnTo>
                  <a:pt x="6523425" y="1374164"/>
                </a:lnTo>
                <a:lnTo>
                  <a:pt x="6523425" y="1174495"/>
                </a:lnTo>
                <a:lnTo>
                  <a:pt x="6320076" y="1174495"/>
                </a:lnTo>
                <a:close/>
                <a:moveTo>
                  <a:pt x="6320076" y="1609833"/>
                </a:moveTo>
                <a:lnTo>
                  <a:pt x="6523425" y="1609833"/>
                </a:lnTo>
                <a:lnTo>
                  <a:pt x="6523425" y="1410164"/>
                </a:lnTo>
                <a:lnTo>
                  <a:pt x="6320076" y="1410164"/>
                </a:lnTo>
                <a:close/>
                <a:moveTo>
                  <a:pt x="6320076" y="1845502"/>
                </a:moveTo>
                <a:lnTo>
                  <a:pt x="6523425" y="1845502"/>
                </a:lnTo>
                <a:lnTo>
                  <a:pt x="6523425" y="1645833"/>
                </a:lnTo>
                <a:lnTo>
                  <a:pt x="6320076" y="1645833"/>
                </a:lnTo>
                <a:close/>
                <a:moveTo>
                  <a:pt x="6320076" y="2081171"/>
                </a:moveTo>
                <a:lnTo>
                  <a:pt x="6523425" y="2081171"/>
                </a:lnTo>
                <a:lnTo>
                  <a:pt x="6523425" y="1881502"/>
                </a:lnTo>
                <a:lnTo>
                  <a:pt x="6320076" y="1881502"/>
                </a:lnTo>
                <a:close/>
                <a:moveTo>
                  <a:pt x="6320076" y="2316840"/>
                </a:moveTo>
                <a:lnTo>
                  <a:pt x="6523425" y="2316840"/>
                </a:lnTo>
                <a:lnTo>
                  <a:pt x="6523425" y="2117171"/>
                </a:lnTo>
                <a:lnTo>
                  <a:pt x="6320076" y="2117171"/>
                </a:lnTo>
                <a:close/>
                <a:moveTo>
                  <a:pt x="6320076" y="2552509"/>
                </a:moveTo>
                <a:lnTo>
                  <a:pt x="6523425" y="2552509"/>
                </a:lnTo>
                <a:lnTo>
                  <a:pt x="6523425" y="2352840"/>
                </a:lnTo>
                <a:lnTo>
                  <a:pt x="6320076" y="2352840"/>
                </a:lnTo>
                <a:close/>
                <a:moveTo>
                  <a:pt x="6320076" y="2788178"/>
                </a:moveTo>
                <a:lnTo>
                  <a:pt x="6523425" y="2788178"/>
                </a:lnTo>
                <a:lnTo>
                  <a:pt x="6523425" y="2588509"/>
                </a:lnTo>
                <a:lnTo>
                  <a:pt x="6320076" y="2588509"/>
                </a:lnTo>
                <a:close/>
                <a:moveTo>
                  <a:pt x="6320076" y="3023847"/>
                </a:moveTo>
                <a:lnTo>
                  <a:pt x="6523425" y="3023847"/>
                </a:lnTo>
                <a:lnTo>
                  <a:pt x="6523425" y="2824178"/>
                </a:lnTo>
                <a:lnTo>
                  <a:pt x="6320076" y="2824178"/>
                </a:lnTo>
                <a:close/>
                <a:moveTo>
                  <a:pt x="6320076" y="3259516"/>
                </a:moveTo>
                <a:lnTo>
                  <a:pt x="6523425" y="3259516"/>
                </a:lnTo>
                <a:lnTo>
                  <a:pt x="6523425" y="3059847"/>
                </a:lnTo>
                <a:lnTo>
                  <a:pt x="6320076" y="3059847"/>
                </a:lnTo>
                <a:close/>
                <a:moveTo>
                  <a:pt x="6320076" y="3495185"/>
                </a:moveTo>
                <a:lnTo>
                  <a:pt x="6523425" y="3495185"/>
                </a:lnTo>
                <a:lnTo>
                  <a:pt x="6523425" y="3295516"/>
                </a:lnTo>
                <a:lnTo>
                  <a:pt x="6320076" y="3295516"/>
                </a:lnTo>
                <a:close/>
                <a:moveTo>
                  <a:pt x="6320076" y="3730854"/>
                </a:moveTo>
                <a:lnTo>
                  <a:pt x="6523425" y="3730854"/>
                </a:lnTo>
                <a:lnTo>
                  <a:pt x="6523425" y="3531185"/>
                </a:lnTo>
                <a:lnTo>
                  <a:pt x="6320076" y="3531185"/>
                </a:lnTo>
                <a:close/>
                <a:moveTo>
                  <a:pt x="6320076" y="3966523"/>
                </a:moveTo>
                <a:lnTo>
                  <a:pt x="6523425" y="3966523"/>
                </a:lnTo>
                <a:lnTo>
                  <a:pt x="6523425" y="3766854"/>
                </a:lnTo>
                <a:lnTo>
                  <a:pt x="6320076" y="3766854"/>
                </a:lnTo>
                <a:close/>
                <a:moveTo>
                  <a:pt x="6320076" y="4202192"/>
                </a:moveTo>
                <a:lnTo>
                  <a:pt x="6523425" y="4202192"/>
                </a:lnTo>
                <a:lnTo>
                  <a:pt x="6523425" y="4002523"/>
                </a:lnTo>
                <a:lnTo>
                  <a:pt x="6320076" y="4002523"/>
                </a:lnTo>
                <a:close/>
                <a:moveTo>
                  <a:pt x="6320076" y="4437861"/>
                </a:moveTo>
                <a:lnTo>
                  <a:pt x="6523425" y="4437861"/>
                </a:lnTo>
                <a:lnTo>
                  <a:pt x="6523425" y="4238192"/>
                </a:lnTo>
                <a:lnTo>
                  <a:pt x="6320076" y="4238192"/>
                </a:lnTo>
                <a:close/>
                <a:moveTo>
                  <a:pt x="6320076" y="4673530"/>
                </a:moveTo>
                <a:lnTo>
                  <a:pt x="6523425" y="4673530"/>
                </a:lnTo>
                <a:lnTo>
                  <a:pt x="6523425" y="4473861"/>
                </a:lnTo>
                <a:lnTo>
                  <a:pt x="6320076" y="4473861"/>
                </a:lnTo>
                <a:close/>
                <a:moveTo>
                  <a:pt x="6320076" y="4909199"/>
                </a:moveTo>
                <a:lnTo>
                  <a:pt x="6523425" y="4909199"/>
                </a:lnTo>
                <a:lnTo>
                  <a:pt x="6523425" y="4709530"/>
                </a:lnTo>
                <a:lnTo>
                  <a:pt x="6320076" y="4709530"/>
                </a:lnTo>
                <a:close/>
                <a:moveTo>
                  <a:pt x="6320076" y="5144868"/>
                </a:moveTo>
                <a:lnTo>
                  <a:pt x="6523425" y="5144868"/>
                </a:lnTo>
                <a:lnTo>
                  <a:pt x="6523425" y="4945199"/>
                </a:lnTo>
                <a:lnTo>
                  <a:pt x="6320076" y="4945199"/>
                </a:lnTo>
                <a:close/>
                <a:moveTo>
                  <a:pt x="6320076" y="5380537"/>
                </a:moveTo>
                <a:lnTo>
                  <a:pt x="6523425" y="5380537"/>
                </a:lnTo>
                <a:lnTo>
                  <a:pt x="6523425" y="5180868"/>
                </a:lnTo>
                <a:lnTo>
                  <a:pt x="6320076" y="5180868"/>
                </a:lnTo>
                <a:close/>
                <a:moveTo>
                  <a:pt x="6320076" y="5616206"/>
                </a:moveTo>
                <a:lnTo>
                  <a:pt x="6523425" y="5616206"/>
                </a:lnTo>
                <a:lnTo>
                  <a:pt x="6523425" y="5416537"/>
                </a:lnTo>
                <a:lnTo>
                  <a:pt x="6320076" y="5416537"/>
                </a:lnTo>
                <a:close/>
                <a:moveTo>
                  <a:pt x="6320076" y="5851875"/>
                </a:moveTo>
                <a:lnTo>
                  <a:pt x="6523425" y="5851875"/>
                </a:lnTo>
                <a:lnTo>
                  <a:pt x="6523425" y="5652206"/>
                </a:lnTo>
                <a:lnTo>
                  <a:pt x="6320076" y="5652206"/>
                </a:lnTo>
                <a:close/>
                <a:moveTo>
                  <a:pt x="6320076" y="6087544"/>
                </a:moveTo>
                <a:lnTo>
                  <a:pt x="6523425" y="6087544"/>
                </a:lnTo>
                <a:lnTo>
                  <a:pt x="6523425" y="5887875"/>
                </a:lnTo>
                <a:lnTo>
                  <a:pt x="6320076" y="5887875"/>
                </a:lnTo>
                <a:close/>
                <a:moveTo>
                  <a:pt x="6320076" y="6323213"/>
                </a:moveTo>
                <a:lnTo>
                  <a:pt x="6523425" y="6323213"/>
                </a:lnTo>
                <a:lnTo>
                  <a:pt x="6523425" y="6123544"/>
                </a:lnTo>
                <a:lnTo>
                  <a:pt x="6320076" y="6123544"/>
                </a:lnTo>
                <a:close/>
                <a:moveTo>
                  <a:pt x="6320076" y="6558880"/>
                </a:moveTo>
                <a:lnTo>
                  <a:pt x="6523425" y="6558880"/>
                </a:lnTo>
                <a:lnTo>
                  <a:pt x="6523425" y="6359212"/>
                </a:lnTo>
                <a:lnTo>
                  <a:pt x="6320076" y="6359212"/>
                </a:lnTo>
                <a:close/>
                <a:moveTo>
                  <a:pt x="6320076" y="6794548"/>
                </a:moveTo>
                <a:lnTo>
                  <a:pt x="6523425" y="6794548"/>
                </a:lnTo>
                <a:lnTo>
                  <a:pt x="6523425" y="6594880"/>
                </a:lnTo>
                <a:lnTo>
                  <a:pt x="6320076" y="6594880"/>
                </a:lnTo>
                <a:close/>
                <a:moveTo>
                  <a:pt x="6320076" y="7030218"/>
                </a:moveTo>
                <a:lnTo>
                  <a:pt x="6523425" y="7030218"/>
                </a:lnTo>
                <a:lnTo>
                  <a:pt x="6523425" y="6830548"/>
                </a:lnTo>
                <a:lnTo>
                  <a:pt x="6320076" y="6830548"/>
                </a:lnTo>
                <a:close/>
                <a:moveTo>
                  <a:pt x="6320076" y="7265887"/>
                </a:moveTo>
                <a:lnTo>
                  <a:pt x="6523425" y="7265887"/>
                </a:lnTo>
                <a:lnTo>
                  <a:pt x="6523425" y="7066216"/>
                </a:lnTo>
                <a:lnTo>
                  <a:pt x="6320076" y="7066216"/>
                </a:lnTo>
                <a:close/>
                <a:moveTo>
                  <a:pt x="6320076" y="7501556"/>
                </a:moveTo>
                <a:lnTo>
                  <a:pt x="6523425" y="7501556"/>
                </a:lnTo>
                <a:lnTo>
                  <a:pt x="6523425" y="7301889"/>
                </a:lnTo>
                <a:lnTo>
                  <a:pt x="6320076" y="7301889"/>
                </a:lnTo>
                <a:close/>
                <a:moveTo>
                  <a:pt x="6320076" y="7737224"/>
                </a:moveTo>
                <a:lnTo>
                  <a:pt x="6523425" y="7737224"/>
                </a:lnTo>
                <a:lnTo>
                  <a:pt x="6523425" y="7537556"/>
                </a:lnTo>
                <a:lnTo>
                  <a:pt x="6320076" y="7537556"/>
                </a:lnTo>
                <a:close/>
                <a:moveTo>
                  <a:pt x="6320076" y="7972894"/>
                </a:moveTo>
                <a:lnTo>
                  <a:pt x="6523425" y="7972894"/>
                </a:lnTo>
                <a:lnTo>
                  <a:pt x="6523425" y="7773226"/>
                </a:lnTo>
                <a:lnTo>
                  <a:pt x="6320076" y="7773226"/>
                </a:lnTo>
                <a:close/>
                <a:moveTo>
                  <a:pt x="6320076" y="8208560"/>
                </a:moveTo>
                <a:lnTo>
                  <a:pt x="6523425" y="8208560"/>
                </a:lnTo>
                <a:lnTo>
                  <a:pt x="6523425" y="8008890"/>
                </a:lnTo>
                <a:lnTo>
                  <a:pt x="6320076" y="8008890"/>
                </a:lnTo>
                <a:close/>
                <a:moveTo>
                  <a:pt x="6320076" y="8444229"/>
                </a:moveTo>
                <a:lnTo>
                  <a:pt x="6523425" y="8444229"/>
                </a:lnTo>
                <a:lnTo>
                  <a:pt x="6523425" y="8244560"/>
                </a:lnTo>
                <a:lnTo>
                  <a:pt x="6320076" y="8244560"/>
                </a:lnTo>
                <a:close/>
                <a:moveTo>
                  <a:pt x="6320076" y="8679895"/>
                </a:moveTo>
                <a:lnTo>
                  <a:pt x="6523425" y="8679895"/>
                </a:lnTo>
                <a:lnTo>
                  <a:pt x="6523425" y="8480228"/>
                </a:lnTo>
                <a:lnTo>
                  <a:pt x="6320076" y="8480228"/>
                </a:lnTo>
                <a:close/>
                <a:moveTo>
                  <a:pt x="6320076" y="8915565"/>
                </a:moveTo>
                <a:lnTo>
                  <a:pt x="6523425" y="8915565"/>
                </a:lnTo>
                <a:lnTo>
                  <a:pt x="6523425" y="8715895"/>
                </a:lnTo>
                <a:lnTo>
                  <a:pt x="6320076" y="8715895"/>
                </a:lnTo>
                <a:close/>
                <a:moveTo>
                  <a:pt x="6320076" y="9151235"/>
                </a:moveTo>
                <a:lnTo>
                  <a:pt x="6523425" y="9151235"/>
                </a:lnTo>
                <a:lnTo>
                  <a:pt x="6523425" y="8951565"/>
                </a:lnTo>
                <a:lnTo>
                  <a:pt x="6320076" y="8951565"/>
                </a:lnTo>
                <a:close/>
                <a:moveTo>
                  <a:pt x="6320076" y="9386903"/>
                </a:moveTo>
                <a:lnTo>
                  <a:pt x="6523425" y="9386903"/>
                </a:lnTo>
                <a:lnTo>
                  <a:pt x="6523425" y="9187234"/>
                </a:lnTo>
                <a:lnTo>
                  <a:pt x="6320076" y="9187234"/>
                </a:lnTo>
                <a:close/>
                <a:moveTo>
                  <a:pt x="6320076" y="9622571"/>
                </a:moveTo>
                <a:lnTo>
                  <a:pt x="6523425" y="9622571"/>
                </a:lnTo>
                <a:lnTo>
                  <a:pt x="6523425" y="9422903"/>
                </a:lnTo>
                <a:lnTo>
                  <a:pt x="6320076" y="9422903"/>
                </a:lnTo>
                <a:close/>
                <a:moveTo>
                  <a:pt x="6320076" y="9858240"/>
                </a:moveTo>
                <a:lnTo>
                  <a:pt x="6523425" y="9858240"/>
                </a:lnTo>
                <a:lnTo>
                  <a:pt x="6523425" y="9658571"/>
                </a:lnTo>
                <a:lnTo>
                  <a:pt x="6320076" y="9658571"/>
                </a:lnTo>
                <a:close/>
                <a:moveTo>
                  <a:pt x="6320076" y="10093908"/>
                </a:moveTo>
                <a:lnTo>
                  <a:pt x="6523425" y="10093908"/>
                </a:lnTo>
                <a:lnTo>
                  <a:pt x="6523425" y="9894240"/>
                </a:lnTo>
                <a:lnTo>
                  <a:pt x="6320076" y="9894240"/>
                </a:lnTo>
                <a:close/>
                <a:moveTo>
                  <a:pt x="6320076" y="10329579"/>
                </a:moveTo>
                <a:lnTo>
                  <a:pt x="6523425" y="10329579"/>
                </a:lnTo>
                <a:lnTo>
                  <a:pt x="6523425" y="10129911"/>
                </a:lnTo>
                <a:lnTo>
                  <a:pt x="6320076" y="10129911"/>
                </a:lnTo>
                <a:close/>
                <a:moveTo>
                  <a:pt x="6320076" y="10565248"/>
                </a:moveTo>
                <a:lnTo>
                  <a:pt x="6523425" y="10565248"/>
                </a:lnTo>
                <a:lnTo>
                  <a:pt x="6523425" y="10365579"/>
                </a:lnTo>
                <a:lnTo>
                  <a:pt x="6320076" y="10365579"/>
                </a:lnTo>
                <a:close/>
                <a:moveTo>
                  <a:pt x="6320076" y="10800917"/>
                </a:moveTo>
                <a:lnTo>
                  <a:pt x="6523425" y="10800917"/>
                </a:lnTo>
                <a:lnTo>
                  <a:pt x="6523425" y="10601248"/>
                </a:lnTo>
                <a:lnTo>
                  <a:pt x="6320076" y="10601248"/>
                </a:lnTo>
                <a:close/>
                <a:moveTo>
                  <a:pt x="6320076" y="11036585"/>
                </a:moveTo>
                <a:lnTo>
                  <a:pt x="6523425" y="11036585"/>
                </a:lnTo>
                <a:lnTo>
                  <a:pt x="6523425" y="10836917"/>
                </a:lnTo>
                <a:lnTo>
                  <a:pt x="6320076" y="10836917"/>
                </a:lnTo>
                <a:close/>
                <a:moveTo>
                  <a:pt x="6320076" y="11272254"/>
                </a:moveTo>
                <a:lnTo>
                  <a:pt x="6523425" y="11272254"/>
                </a:lnTo>
                <a:lnTo>
                  <a:pt x="6523425" y="11072585"/>
                </a:lnTo>
                <a:lnTo>
                  <a:pt x="6320076" y="11072585"/>
                </a:lnTo>
                <a:close/>
                <a:moveTo>
                  <a:pt x="6320076" y="11507923"/>
                </a:moveTo>
                <a:lnTo>
                  <a:pt x="6523425" y="11507923"/>
                </a:lnTo>
                <a:lnTo>
                  <a:pt x="6523425" y="11308254"/>
                </a:lnTo>
                <a:lnTo>
                  <a:pt x="6320076" y="11308254"/>
                </a:lnTo>
                <a:close/>
                <a:moveTo>
                  <a:pt x="6320076" y="11743591"/>
                </a:moveTo>
                <a:lnTo>
                  <a:pt x="6523425" y="11743591"/>
                </a:lnTo>
                <a:lnTo>
                  <a:pt x="6523425" y="11543923"/>
                </a:lnTo>
                <a:lnTo>
                  <a:pt x="6320076" y="11543923"/>
                </a:lnTo>
                <a:close/>
                <a:moveTo>
                  <a:pt x="6320076" y="11979260"/>
                </a:moveTo>
                <a:lnTo>
                  <a:pt x="6523425" y="11979260"/>
                </a:lnTo>
                <a:lnTo>
                  <a:pt x="6523425" y="11779591"/>
                </a:lnTo>
                <a:lnTo>
                  <a:pt x="6320076" y="11779591"/>
                </a:lnTo>
                <a:close/>
                <a:moveTo>
                  <a:pt x="6080727" y="431488"/>
                </a:moveTo>
                <a:lnTo>
                  <a:pt x="6284076" y="431488"/>
                </a:lnTo>
                <a:lnTo>
                  <a:pt x="6284076" y="231816"/>
                </a:lnTo>
                <a:lnTo>
                  <a:pt x="6080727" y="231816"/>
                </a:lnTo>
                <a:close/>
                <a:moveTo>
                  <a:pt x="6080727" y="667157"/>
                </a:moveTo>
                <a:lnTo>
                  <a:pt x="6284076" y="667157"/>
                </a:lnTo>
                <a:lnTo>
                  <a:pt x="6284076" y="467488"/>
                </a:lnTo>
                <a:lnTo>
                  <a:pt x="6080727" y="467488"/>
                </a:lnTo>
                <a:close/>
                <a:moveTo>
                  <a:pt x="6080727" y="902826"/>
                </a:moveTo>
                <a:lnTo>
                  <a:pt x="6284076" y="902826"/>
                </a:lnTo>
                <a:lnTo>
                  <a:pt x="6284076" y="703157"/>
                </a:lnTo>
                <a:lnTo>
                  <a:pt x="6080727" y="703157"/>
                </a:lnTo>
                <a:close/>
                <a:moveTo>
                  <a:pt x="6080727" y="1138495"/>
                </a:moveTo>
                <a:lnTo>
                  <a:pt x="6284076" y="1138495"/>
                </a:lnTo>
                <a:lnTo>
                  <a:pt x="6284076" y="938826"/>
                </a:lnTo>
                <a:lnTo>
                  <a:pt x="6080727" y="938826"/>
                </a:lnTo>
                <a:close/>
                <a:moveTo>
                  <a:pt x="6080727" y="1374164"/>
                </a:moveTo>
                <a:lnTo>
                  <a:pt x="6284076" y="1374164"/>
                </a:lnTo>
                <a:lnTo>
                  <a:pt x="6284076" y="1174495"/>
                </a:lnTo>
                <a:lnTo>
                  <a:pt x="6080727" y="1174495"/>
                </a:lnTo>
                <a:close/>
                <a:moveTo>
                  <a:pt x="6080727" y="1609833"/>
                </a:moveTo>
                <a:lnTo>
                  <a:pt x="6284076" y="1609833"/>
                </a:lnTo>
                <a:lnTo>
                  <a:pt x="6284076" y="1410164"/>
                </a:lnTo>
                <a:lnTo>
                  <a:pt x="6080727" y="1410164"/>
                </a:lnTo>
                <a:close/>
                <a:moveTo>
                  <a:pt x="6080727" y="1845502"/>
                </a:moveTo>
                <a:lnTo>
                  <a:pt x="6284076" y="1845502"/>
                </a:lnTo>
                <a:lnTo>
                  <a:pt x="6284076" y="1645833"/>
                </a:lnTo>
                <a:lnTo>
                  <a:pt x="6080727" y="1645833"/>
                </a:lnTo>
                <a:close/>
                <a:moveTo>
                  <a:pt x="6080727" y="2081171"/>
                </a:moveTo>
                <a:lnTo>
                  <a:pt x="6284076" y="2081171"/>
                </a:lnTo>
                <a:lnTo>
                  <a:pt x="6284076" y="1881502"/>
                </a:lnTo>
                <a:lnTo>
                  <a:pt x="6080727" y="1881502"/>
                </a:lnTo>
                <a:close/>
                <a:moveTo>
                  <a:pt x="6080727" y="2316840"/>
                </a:moveTo>
                <a:lnTo>
                  <a:pt x="6284076" y="2316840"/>
                </a:lnTo>
                <a:lnTo>
                  <a:pt x="6284076" y="2117171"/>
                </a:lnTo>
                <a:lnTo>
                  <a:pt x="6080727" y="2117171"/>
                </a:lnTo>
                <a:close/>
                <a:moveTo>
                  <a:pt x="6080727" y="2552509"/>
                </a:moveTo>
                <a:lnTo>
                  <a:pt x="6284076" y="2552509"/>
                </a:lnTo>
                <a:lnTo>
                  <a:pt x="6284076" y="2352840"/>
                </a:lnTo>
                <a:lnTo>
                  <a:pt x="6080727" y="2352840"/>
                </a:lnTo>
                <a:close/>
                <a:moveTo>
                  <a:pt x="6080727" y="2788178"/>
                </a:moveTo>
                <a:lnTo>
                  <a:pt x="6284076" y="2788178"/>
                </a:lnTo>
                <a:lnTo>
                  <a:pt x="6284076" y="2588509"/>
                </a:lnTo>
                <a:lnTo>
                  <a:pt x="6080727" y="2588509"/>
                </a:lnTo>
                <a:close/>
                <a:moveTo>
                  <a:pt x="6080727" y="3023847"/>
                </a:moveTo>
                <a:lnTo>
                  <a:pt x="6284076" y="3023847"/>
                </a:lnTo>
                <a:lnTo>
                  <a:pt x="6284076" y="2824178"/>
                </a:lnTo>
                <a:lnTo>
                  <a:pt x="6080727" y="2824178"/>
                </a:lnTo>
                <a:close/>
                <a:moveTo>
                  <a:pt x="6080727" y="3259516"/>
                </a:moveTo>
                <a:lnTo>
                  <a:pt x="6284076" y="3259516"/>
                </a:lnTo>
                <a:lnTo>
                  <a:pt x="6284076" y="3059847"/>
                </a:lnTo>
                <a:lnTo>
                  <a:pt x="6080727" y="3059847"/>
                </a:lnTo>
                <a:close/>
                <a:moveTo>
                  <a:pt x="6080727" y="3495185"/>
                </a:moveTo>
                <a:lnTo>
                  <a:pt x="6284076" y="3495185"/>
                </a:lnTo>
                <a:lnTo>
                  <a:pt x="6284076" y="3295516"/>
                </a:lnTo>
                <a:lnTo>
                  <a:pt x="6080727" y="3295516"/>
                </a:lnTo>
                <a:close/>
                <a:moveTo>
                  <a:pt x="6080727" y="3730854"/>
                </a:moveTo>
                <a:lnTo>
                  <a:pt x="6284076" y="3730854"/>
                </a:lnTo>
                <a:lnTo>
                  <a:pt x="6284076" y="3531185"/>
                </a:lnTo>
                <a:lnTo>
                  <a:pt x="6080727" y="3531185"/>
                </a:lnTo>
                <a:close/>
                <a:moveTo>
                  <a:pt x="6080727" y="3966523"/>
                </a:moveTo>
                <a:lnTo>
                  <a:pt x="6284076" y="3966523"/>
                </a:lnTo>
                <a:lnTo>
                  <a:pt x="6284076" y="3766854"/>
                </a:lnTo>
                <a:lnTo>
                  <a:pt x="6080727" y="3766854"/>
                </a:lnTo>
                <a:close/>
                <a:moveTo>
                  <a:pt x="6080727" y="4202192"/>
                </a:moveTo>
                <a:lnTo>
                  <a:pt x="6284076" y="4202192"/>
                </a:lnTo>
                <a:lnTo>
                  <a:pt x="6284076" y="4002523"/>
                </a:lnTo>
                <a:lnTo>
                  <a:pt x="6080727" y="4002523"/>
                </a:lnTo>
                <a:close/>
                <a:moveTo>
                  <a:pt x="6080727" y="4437861"/>
                </a:moveTo>
                <a:lnTo>
                  <a:pt x="6284076" y="4437861"/>
                </a:lnTo>
                <a:lnTo>
                  <a:pt x="6284076" y="4238192"/>
                </a:lnTo>
                <a:lnTo>
                  <a:pt x="6080727" y="4238192"/>
                </a:lnTo>
                <a:close/>
                <a:moveTo>
                  <a:pt x="6080727" y="4673530"/>
                </a:moveTo>
                <a:lnTo>
                  <a:pt x="6284076" y="4673530"/>
                </a:lnTo>
                <a:lnTo>
                  <a:pt x="6284076" y="4473861"/>
                </a:lnTo>
                <a:lnTo>
                  <a:pt x="6080727" y="4473861"/>
                </a:lnTo>
                <a:close/>
                <a:moveTo>
                  <a:pt x="6080727" y="4909199"/>
                </a:moveTo>
                <a:lnTo>
                  <a:pt x="6284076" y="4909199"/>
                </a:lnTo>
                <a:lnTo>
                  <a:pt x="6284076" y="4709530"/>
                </a:lnTo>
                <a:lnTo>
                  <a:pt x="6080727" y="4709530"/>
                </a:lnTo>
                <a:close/>
                <a:moveTo>
                  <a:pt x="6080727" y="5144868"/>
                </a:moveTo>
                <a:lnTo>
                  <a:pt x="6284076" y="5144868"/>
                </a:lnTo>
                <a:lnTo>
                  <a:pt x="6284076" y="4945199"/>
                </a:lnTo>
                <a:lnTo>
                  <a:pt x="6080727" y="4945199"/>
                </a:lnTo>
                <a:close/>
                <a:moveTo>
                  <a:pt x="6080727" y="5380537"/>
                </a:moveTo>
                <a:lnTo>
                  <a:pt x="6284076" y="5380537"/>
                </a:lnTo>
                <a:lnTo>
                  <a:pt x="6284076" y="5180868"/>
                </a:lnTo>
                <a:lnTo>
                  <a:pt x="6080727" y="5180868"/>
                </a:lnTo>
                <a:close/>
                <a:moveTo>
                  <a:pt x="6080727" y="5616206"/>
                </a:moveTo>
                <a:lnTo>
                  <a:pt x="6284076" y="5616206"/>
                </a:lnTo>
                <a:lnTo>
                  <a:pt x="6284076" y="5416537"/>
                </a:lnTo>
                <a:lnTo>
                  <a:pt x="6080727" y="5416537"/>
                </a:lnTo>
                <a:close/>
                <a:moveTo>
                  <a:pt x="6080727" y="5851875"/>
                </a:moveTo>
                <a:lnTo>
                  <a:pt x="6284076" y="5851875"/>
                </a:lnTo>
                <a:lnTo>
                  <a:pt x="6284076" y="5652206"/>
                </a:lnTo>
                <a:lnTo>
                  <a:pt x="6080727" y="5652206"/>
                </a:lnTo>
                <a:close/>
                <a:moveTo>
                  <a:pt x="6080727" y="6087544"/>
                </a:moveTo>
                <a:lnTo>
                  <a:pt x="6284076" y="6087544"/>
                </a:lnTo>
                <a:lnTo>
                  <a:pt x="6284076" y="5887875"/>
                </a:lnTo>
                <a:lnTo>
                  <a:pt x="6080727" y="5887875"/>
                </a:lnTo>
                <a:close/>
                <a:moveTo>
                  <a:pt x="6080727" y="6323213"/>
                </a:moveTo>
                <a:lnTo>
                  <a:pt x="6284076" y="6323213"/>
                </a:lnTo>
                <a:lnTo>
                  <a:pt x="6284076" y="6123544"/>
                </a:lnTo>
                <a:lnTo>
                  <a:pt x="6080727" y="6123544"/>
                </a:lnTo>
                <a:close/>
                <a:moveTo>
                  <a:pt x="6080727" y="6558880"/>
                </a:moveTo>
                <a:lnTo>
                  <a:pt x="6284076" y="6558880"/>
                </a:lnTo>
                <a:lnTo>
                  <a:pt x="6284076" y="6359212"/>
                </a:lnTo>
                <a:lnTo>
                  <a:pt x="6080727" y="6359212"/>
                </a:lnTo>
                <a:close/>
                <a:moveTo>
                  <a:pt x="6080727" y="6794548"/>
                </a:moveTo>
                <a:lnTo>
                  <a:pt x="6284076" y="6794548"/>
                </a:lnTo>
                <a:lnTo>
                  <a:pt x="6284076" y="6594880"/>
                </a:lnTo>
                <a:lnTo>
                  <a:pt x="6080727" y="6594880"/>
                </a:lnTo>
                <a:close/>
                <a:moveTo>
                  <a:pt x="6080727" y="7030218"/>
                </a:moveTo>
                <a:lnTo>
                  <a:pt x="6284076" y="7030218"/>
                </a:lnTo>
                <a:lnTo>
                  <a:pt x="6284076" y="6830548"/>
                </a:lnTo>
                <a:lnTo>
                  <a:pt x="6080727" y="6830548"/>
                </a:lnTo>
                <a:close/>
                <a:moveTo>
                  <a:pt x="6080727" y="7265887"/>
                </a:moveTo>
                <a:lnTo>
                  <a:pt x="6284076" y="7265887"/>
                </a:lnTo>
                <a:lnTo>
                  <a:pt x="6284076" y="7066216"/>
                </a:lnTo>
                <a:lnTo>
                  <a:pt x="6080727" y="7066216"/>
                </a:lnTo>
                <a:close/>
                <a:moveTo>
                  <a:pt x="6080727" y="7501556"/>
                </a:moveTo>
                <a:lnTo>
                  <a:pt x="6284076" y="7501556"/>
                </a:lnTo>
                <a:lnTo>
                  <a:pt x="6284076" y="7301889"/>
                </a:lnTo>
                <a:lnTo>
                  <a:pt x="6080727" y="7301889"/>
                </a:lnTo>
                <a:close/>
                <a:moveTo>
                  <a:pt x="6080727" y="7737224"/>
                </a:moveTo>
                <a:lnTo>
                  <a:pt x="6284076" y="7737224"/>
                </a:lnTo>
                <a:lnTo>
                  <a:pt x="6284076" y="7537556"/>
                </a:lnTo>
                <a:lnTo>
                  <a:pt x="6080727" y="7537556"/>
                </a:lnTo>
                <a:close/>
                <a:moveTo>
                  <a:pt x="6080727" y="7972894"/>
                </a:moveTo>
                <a:lnTo>
                  <a:pt x="6284076" y="7972894"/>
                </a:lnTo>
                <a:lnTo>
                  <a:pt x="6284076" y="7773226"/>
                </a:lnTo>
                <a:lnTo>
                  <a:pt x="6080727" y="7773226"/>
                </a:lnTo>
                <a:close/>
                <a:moveTo>
                  <a:pt x="6080727" y="8208560"/>
                </a:moveTo>
                <a:lnTo>
                  <a:pt x="6284076" y="8208560"/>
                </a:lnTo>
                <a:lnTo>
                  <a:pt x="6284076" y="8008890"/>
                </a:lnTo>
                <a:lnTo>
                  <a:pt x="6080727" y="8008890"/>
                </a:lnTo>
                <a:close/>
                <a:moveTo>
                  <a:pt x="6080727" y="8444229"/>
                </a:moveTo>
                <a:lnTo>
                  <a:pt x="6284076" y="8444229"/>
                </a:lnTo>
                <a:lnTo>
                  <a:pt x="6284076" y="8244560"/>
                </a:lnTo>
                <a:lnTo>
                  <a:pt x="6080727" y="8244560"/>
                </a:lnTo>
                <a:close/>
                <a:moveTo>
                  <a:pt x="6080727" y="8679895"/>
                </a:moveTo>
                <a:lnTo>
                  <a:pt x="6284076" y="8679895"/>
                </a:lnTo>
                <a:lnTo>
                  <a:pt x="6284076" y="8480228"/>
                </a:lnTo>
                <a:lnTo>
                  <a:pt x="6080727" y="8480228"/>
                </a:lnTo>
                <a:close/>
                <a:moveTo>
                  <a:pt x="6080727" y="8915565"/>
                </a:moveTo>
                <a:lnTo>
                  <a:pt x="6284076" y="8915565"/>
                </a:lnTo>
                <a:lnTo>
                  <a:pt x="6284076" y="8715895"/>
                </a:lnTo>
                <a:lnTo>
                  <a:pt x="6080727" y="8715895"/>
                </a:lnTo>
                <a:close/>
                <a:moveTo>
                  <a:pt x="6080727" y="9151235"/>
                </a:moveTo>
                <a:lnTo>
                  <a:pt x="6284076" y="9151235"/>
                </a:lnTo>
                <a:lnTo>
                  <a:pt x="6284076" y="8951565"/>
                </a:lnTo>
                <a:lnTo>
                  <a:pt x="6080727" y="8951565"/>
                </a:lnTo>
                <a:close/>
                <a:moveTo>
                  <a:pt x="6080727" y="9386903"/>
                </a:moveTo>
                <a:lnTo>
                  <a:pt x="6284076" y="9386903"/>
                </a:lnTo>
                <a:lnTo>
                  <a:pt x="6284076" y="9187234"/>
                </a:lnTo>
                <a:lnTo>
                  <a:pt x="6080727" y="9187234"/>
                </a:lnTo>
                <a:close/>
                <a:moveTo>
                  <a:pt x="6080727" y="9622571"/>
                </a:moveTo>
                <a:lnTo>
                  <a:pt x="6284076" y="9622571"/>
                </a:lnTo>
                <a:lnTo>
                  <a:pt x="6284076" y="9422903"/>
                </a:lnTo>
                <a:lnTo>
                  <a:pt x="6080727" y="9422903"/>
                </a:lnTo>
                <a:close/>
                <a:moveTo>
                  <a:pt x="6080727" y="9858240"/>
                </a:moveTo>
                <a:lnTo>
                  <a:pt x="6284076" y="9858240"/>
                </a:lnTo>
                <a:lnTo>
                  <a:pt x="6284076" y="9658571"/>
                </a:lnTo>
                <a:lnTo>
                  <a:pt x="6080727" y="9658571"/>
                </a:lnTo>
                <a:close/>
                <a:moveTo>
                  <a:pt x="6080727" y="10093908"/>
                </a:moveTo>
                <a:lnTo>
                  <a:pt x="6284076" y="10093908"/>
                </a:lnTo>
                <a:lnTo>
                  <a:pt x="6284076" y="9894240"/>
                </a:lnTo>
                <a:lnTo>
                  <a:pt x="6080727" y="9894240"/>
                </a:lnTo>
                <a:close/>
                <a:moveTo>
                  <a:pt x="6080727" y="10329579"/>
                </a:moveTo>
                <a:lnTo>
                  <a:pt x="6284076" y="10329579"/>
                </a:lnTo>
                <a:lnTo>
                  <a:pt x="6284076" y="10129911"/>
                </a:lnTo>
                <a:lnTo>
                  <a:pt x="6080727" y="10129911"/>
                </a:lnTo>
                <a:close/>
                <a:moveTo>
                  <a:pt x="6080727" y="10565248"/>
                </a:moveTo>
                <a:lnTo>
                  <a:pt x="6284076" y="10565248"/>
                </a:lnTo>
                <a:lnTo>
                  <a:pt x="6284076" y="10365579"/>
                </a:lnTo>
                <a:lnTo>
                  <a:pt x="6080727" y="10365579"/>
                </a:lnTo>
                <a:close/>
                <a:moveTo>
                  <a:pt x="6080727" y="10800917"/>
                </a:moveTo>
                <a:lnTo>
                  <a:pt x="6284076" y="10800917"/>
                </a:lnTo>
                <a:lnTo>
                  <a:pt x="6284076" y="10601248"/>
                </a:lnTo>
                <a:lnTo>
                  <a:pt x="6080727" y="10601248"/>
                </a:lnTo>
                <a:close/>
                <a:moveTo>
                  <a:pt x="6080727" y="11036585"/>
                </a:moveTo>
                <a:lnTo>
                  <a:pt x="6284076" y="11036585"/>
                </a:lnTo>
                <a:lnTo>
                  <a:pt x="6284076" y="10836917"/>
                </a:lnTo>
                <a:lnTo>
                  <a:pt x="6080727" y="10836917"/>
                </a:lnTo>
                <a:close/>
                <a:moveTo>
                  <a:pt x="6080727" y="11272254"/>
                </a:moveTo>
                <a:lnTo>
                  <a:pt x="6284076" y="11272254"/>
                </a:lnTo>
                <a:lnTo>
                  <a:pt x="6284076" y="11072585"/>
                </a:lnTo>
                <a:lnTo>
                  <a:pt x="6080727" y="11072585"/>
                </a:lnTo>
                <a:close/>
                <a:moveTo>
                  <a:pt x="6080727" y="11507923"/>
                </a:moveTo>
                <a:lnTo>
                  <a:pt x="6284076" y="11507923"/>
                </a:lnTo>
                <a:lnTo>
                  <a:pt x="6284076" y="11308254"/>
                </a:lnTo>
                <a:lnTo>
                  <a:pt x="6080727" y="11308254"/>
                </a:lnTo>
                <a:close/>
                <a:moveTo>
                  <a:pt x="6080727" y="11743591"/>
                </a:moveTo>
                <a:lnTo>
                  <a:pt x="6284076" y="11743591"/>
                </a:lnTo>
                <a:lnTo>
                  <a:pt x="6284076" y="11543923"/>
                </a:lnTo>
                <a:lnTo>
                  <a:pt x="6080727" y="11543923"/>
                </a:lnTo>
                <a:close/>
                <a:moveTo>
                  <a:pt x="6080727" y="11979260"/>
                </a:moveTo>
                <a:lnTo>
                  <a:pt x="6284076" y="11979260"/>
                </a:lnTo>
                <a:lnTo>
                  <a:pt x="6284076" y="11779591"/>
                </a:lnTo>
                <a:lnTo>
                  <a:pt x="6080727" y="11779591"/>
                </a:lnTo>
                <a:close/>
                <a:moveTo>
                  <a:pt x="5841378" y="431488"/>
                </a:moveTo>
                <a:lnTo>
                  <a:pt x="6044727" y="431488"/>
                </a:lnTo>
                <a:lnTo>
                  <a:pt x="6044727" y="231816"/>
                </a:lnTo>
                <a:lnTo>
                  <a:pt x="5841378" y="231816"/>
                </a:lnTo>
                <a:close/>
                <a:moveTo>
                  <a:pt x="5841378" y="667157"/>
                </a:moveTo>
                <a:lnTo>
                  <a:pt x="6044727" y="667157"/>
                </a:lnTo>
                <a:lnTo>
                  <a:pt x="6044727" y="467488"/>
                </a:lnTo>
                <a:lnTo>
                  <a:pt x="5841378" y="467488"/>
                </a:lnTo>
                <a:close/>
                <a:moveTo>
                  <a:pt x="5841378" y="902826"/>
                </a:moveTo>
                <a:lnTo>
                  <a:pt x="6044727" y="902826"/>
                </a:lnTo>
                <a:lnTo>
                  <a:pt x="6044727" y="703157"/>
                </a:lnTo>
                <a:lnTo>
                  <a:pt x="5841378" y="703157"/>
                </a:lnTo>
                <a:close/>
                <a:moveTo>
                  <a:pt x="5841378" y="1138495"/>
                </a:moveTo>
                <a:lnTo>
                  <a:pt x="6044727" y="1138495"/>
                </a:lnTo>
                <a:lnTo>
                  <a:pt x="6044727" y="938826"/>
                </a:lnTo>
                <a:lnTo>
                  <a:pt x="5841378" y="938826"/>
                </a:lnTo>
                <a:close/>
                <a:moveTo>
                  <a:pt x="5841378" y="1374164"/>
                </a:moveTo>
                <a:lnTo>
                  <a:pt x="6044727" y="1374164"/>
                </a:lnTo>
                <a:lnTo>
                  <a:pt x="6044727" y="1174495"/>
                </a:lnTo>
                <a:lnTo>
                  <a:pt x="5841378" y="1174495"/>
                </a:lnTo>
                <a:close/>
                <a:moveTo>
                  <a:pt x="5841378" y="1609833"/>
                </a:moveTo>
                <a:lnTo>
                  <a:pt x="6044727" y="1609833"/>
                </a:lnTo>
                <a:lnTo>
                  <a:pt x="6044727" y="1410164"/>
                </a:lnTo>
                <a:lnTo>
                  <a:pt x="5841378" y="1410164"/>
                </a:lnTo>
                <a:close/>
                <a:moveTo>
                  <a:pt x="5841378" y="1845502"/>
                </a:moveTo>
                <a:lnTo>
                  <a:pt x="6044727" y="1845502"/>
                </a:lnTo>
                <a:lnTo>
                  <a:pt x="6044727" y="1645833"/>
                </a:lnTo>
                <a:lnTo>
                  <a:pt x="5841378" y="1645833"/>
                </a:lnTo>
                <a:close/>
                <a:moveTo>
                  <a:pt x="5841378" y="2081171"/>
                </a:moveTo>
                <a:lnTo>
                  <a:pt x="6044727" y="2081171"/>
                </a:lnTo>
                <a:lnTo>
                  <a:pt x="6044727" y="1881502"/>
                </a:lnTo>
                <a:lnTo>
                  <a:pt x="5841378" y="1881502"/>
                </a:lnTo>
                <a:close/>
                <a:moveTo>
                  <a:pt x="5841378" y="2316840"/>
                </a:moveTo>
                <a:lnTo>
                  <a:pt x="6044727" y="2316840"/>
                </a:lnTo>
                <a:lnTo>
                  <a:pt x="6044727" y="2117171"/>
                </a:lnTo>
                <a:lnTo>
                  <a:pt x="5841378" y="2117171"/>
                </a:lnTo>
                <a:close/>
                <a:moveTo>
                  <a:pt x="5841378" y="2552509"/>
                </a:moveTo>
                <a:lnTo>
                  <a:pt x="6044727" y="2552509"/>
                </a:lnTo>
                <a:lnTo>
                  <a:pt x="6044727" y="2352840"/>
                </a:lnTo>
                <a:lnTo>
                  <a:pt x="5841378" y="2352840"/>
                </a:lnTo>
                <a:close/>
                <a:moveTo>
                  <a:pt x="5841378" y="2788178"/>
                </a:moveTo>
                <a:lnTo>
                  <a:pt x="6044727" y="2788178"/>
                </a:lnTo>
                <a:lnTo>
                  <a:pt x="6044727" y="2588509"/>
                </a:lnTo>
                <a:lnTo>
                  <a:pt x="5841378" y="2588509"/>
                </a:lnTo>
                <a:close/>
                <a:moveTo>
                  <a:pt x="5841378" y="3023847"/>
                </a:moveTo>
                <a:lnTo>
                  <a:pt x="6044727" y="3023847"/>
                </a:lnTo>
                <a:lnTo>
                  <a:pt x="6044727" y="2824178"/>
                </a:lnTo>
                <a:lnTo>
                  <a:pt x="5841378" y="2824178"/>
                </a:lnTo>
                <a:close/>
                <a:moveTo>
                  <a:pt x="5841378" y="3259516"/>
                </a:moveTo>
                <a:lnTo>
                  <a:pt x="6044727" y="3259516"/>
                </a:lnTo>
                <a:lnTo>
                  <a:pt x="6044727" y="3059847"/>
                </a:lnTo>
                <a:lnTo>
                  <a:pt x="5841378" y="3059847"/>
                </a:lnTo>
                <a:close/>
                <a:moveTo>
                  <a:pt x="5841378" y="3495185"/>
                </a:moveTo>
                <a:lnTo>
                  <a:pt x="6044727" y="3495185"/>
                </a:lnTo>
                <a:lnTo>
                  <a:pt x="6044727" y="3295516"/>
                </a:lnTo>
                <a:lnTo>
                  <a:pt x="5841378" y="3295516"/>
                </a:lnTo>
                <a:close/>
                <a:moveTo>
                  <a:pt x="5841378" y="3730854"/>
                </a:moveTo>
                <a:lnTo>
                  <a:pt x="6044727" y="3730854"/>
                </a:lnTo>
                <a:lnTo>
                  <a:pt x="6044727" y="3531185"/>
                </a:lnTo>
                <a:lnTo>
                  <a:pt x="5841378" y="3531185"/>
                </a:lnTo>
                <a:close/>
                <a:moveTo>
                  <a:pt x="5841378" y="3966523"/>
                </a:moveTo>
                <a:lnTo>
                  <a:pt x="6044727" y="3966523"/>
                </a:lnTo>
                <a:lnTo>
                  <a:pt x="6044727" y="3766854"/>
                </a:lnTo>
                <a:lnTo>
                  <a:pt x="5841378" y="3766854"/>
                </a:lnTo>
                <a:close/>
                <a:moveTo>
                  <a:pt x="5841378" y="4202192"/>
                </a:moveTo>
                <a:lnTo>
                  <a:pt x="6044727" y="4202192"/>
                </a:lnTo>
                <a:lnTo>
                  <a:pt x="6044727" y="4002523"/>
                </a:lnTo>
                <a:lnTo>
                  <a:pt x="5841378" y="4002523"/>
                </a:lnTo>
                <a:close/>
                <a:moveTo>
                  <a:pt x="5841378" y="4437861"/>
                </a:moveTo>
                <a:lnTo>
                  <a:pt x="6044727" y="4437861"/>
                </a:lnTo>
                <a:lnTo>
                  <a:pt x="6044727" y="4238192"/>
                </a:lnTo>
                <a:lnTo>
                  <a:pt x="5841378" y="4238192"/>
                </a:lnTo>
                <a:close/>
                <a:moveTo>
                  <a:pt x="5841378" y="4673530"/>
                </a:moveTo>
                <a:lnTo>
                  <a:pt x="6044727" y="4673530"/>
                </a:lnTo>
                <a:lnTo>
                  <a:pt x="6044727" y="4473861"/>
                </a:lnTo>
                <a:lnTo>
                  <a:pt x="5841378" y="4473861"/>
                </a:lnTo>
                <a:close/>
                <a:moveTo>
                  <a:pt x="5841378" y="4909199"/>
                </a:moveTo>
                <a:lnTo>
                  <a:pt x="6044727" y="4909199"/>
                </a:lnTo>
                <a:lnTo>
                  <a:pt x="6044727" y="4709530"/>
                </a:lnTo>
                <a:lnTo>
                  <a:pt x="5841378" y="4709530"/>
                </a:lnTo>
                <a:close/>
                <a:moveTo>
                  <a:pt x="5841378" y="5144868"/>
                </a:moveTo>
                <a:lnTo>
                  <a:pt x="6044727" y="5144868"/>
                </a:lnTo>
                <a:lnTo>
                  <a:pt x="6044727" y="4945199"/>
                </a:lnTo>
                <a:lnTo>
                  <a:pt x="5841378" y="4945199"/>
                </a:lnTo>
                <a:close/>
                <a:moveTo>
                  <a:pt x="5841378" y="5380537"/>
                </a:moveTo>
                <a:lnTo>
                  <a:pt x="6044727" y="5380537"/>
                </a:lnTo>
                <a:lnTo>
                  <a:pt x="6044727" y="5180868"/>
                </a:lnTo>
                <a:lnTo>
                  <a:pt x="5841378" y="5180868"/>
                </a:lnTo>
                <a:close/>
                <a:moveTo>
                  <a:pt x="5841378" y="5616206"/>
                </a:moveTo>
                <a:lnTo>
                  <a:pt x="6044727" y="5616206"/>
                </a:lnTo>
                <a:lnTo>
                  <a:pt x="6044727" y="5416537"/>
                </a:lnTo>
                <a:lnTo>
                  <a:pt x="5841378" y="5416537"/>
                </a:lnTo>
                <a:close/>
                <a:moveTo>
                  <a:pt x="5841378" y="5851875"/>
                </a:moveTo>
                <a:lnTo>
                  <a:pt x="6044727" y="5851875"/>
                </a:lnTo>
                <a:lnTo>
                  <a:pt x="6044727" y="5652206"/>
                </a:lnTo>
                <a:lnTo>
                  <a:pt x="5841378" y="5652206"/>
                </a:lnTo>
                <a:close/>
                <a:moveTo>
                  <a:pt x="5841378" y="6087544"/>
                </a:moveTo>
                <a:lnTo>
                  <a:pt x="6044727" y="6087544"/>
                </a:lnTo>
                <a:lnTo>
                  <a:pt x="6044727" y="5887875"/>
                </a:lnTo>
                <a:lnTo>
                  <a:pt x="5841378" y="5887875"/>
                </a:lnTo>
                <a:close/>
                <a:moveTo>
                  <a:pt x="5841378" y="6323213"/>
                </a:moveTo>
                <a:lnTo>
                  <a:pt x="6044727" y="6323213"/>
                </a:lnTo>
                <a:lnTo>
                  <a:pt x="6044727" y="6123544"/>
                </a:lnTo>
                <a:lnTo>
                  <a:pt x="5841378" y="6123544"/>
                </a:lnTo>
                <a:close/>
                <a:moveTo>
                  <a:pt x="5841378" y="6558880"/>
                </a:moveTo>
                <a:lnTo>
                  <a:pt x="6044727" y="6558880"/>
                </a:lnTo>
                <a:lnTo>
                  <a:pt x="6044727" y="6359212"/>
                </a:lnTo>
                <a:lnTo>
                  <a:pt x="5841378" y="6359212"/>
                </a:lnTo>
                <a:close/>
                <a:moveTo>
                  <a:pt x="5841378" y="6794548"/>
                </a:moveTo>
                <a:lnTo>
                  <a:pt x="6044727" y="6794548"/>
                </a:lnTo>
                <a:lnTo>
                  <a:pt x="6044727" y="6594880"/>
                </a:lnTo>
                <a:lnTo>
                  <a:pt x="5841378" y="6594880"/>
                </a:lnTo>
                <a:close/>
                <a:moveTo>
                  <a:pt x="5841378" y="7030218"/>
                </a:moveTo>
                <a:lnTo>
                  <a:pt x="6044727" y="7030218"/>
                </a:lnTo>
                <a:lnTo>
                  <a:pt x="6044727" y="6830548"/>
                </a:lnTo>
                <a:lnTo>
                  <a:pt x="5841378" y="6830548"/>
                </a:lnTo>
                <a:close/>
                <a:moveTo>
                  <a:pt x="5841378" y="7265887"/>
                </a:moveTo>
                <a:lnTo>
                  <a:pt x="6044727" y="7265887"/>
                </a:lnTo>
                <a:lnTo>
                  <a:pt x="6044727" y="7066216"/>
                </a:lnTo>
                <a:lnTo>
                  <a:pt x="5841378" y="7066216"/>
                </a:lnTo>
                <a:close/>
                <a:moveTo>
                  <a:pt x="5841378" y="7501556"/>
                </a:moveTo>
                <a:lnTo>
                  <a:pt x="6044727" y="7501556"/>
                </a:lnTo>
                <a:lnTo>
                  <a:pt x="6044727" y="7301889"/>
                </a:lnTo>
                <a:lnTo>
                  <a:pt x="5841378" y="7301889"/>
                </a:lnTo>
                <a:close/>
                <a:moveTo>
                  <a:pt x="5841378" y="7737224"/>
                </a:moveTo>
                <a:lnTo>
                  <a:pt x="6044727" y="7737224"/>
                </a:lnTo>
                <a:lnTo>
                  <a:pt x="6044727" y="7537556"/>
                </a:lnTo>
                <a:lnTo>
                  <a:pt x="5841378" y="7537556"/>
                </a:lnTo>
                <a:close/>
                <a:moveTo>
                  <a:pt x="5841378" y="7972894"/>
                </a:moveTo>
                <a:lnTo>
                  <a:pt x="6044727" y="7972894"/>
                </a:lnTo>
                <a:lnTo>
                  <a:pt x="6044727" y="7773226"/>
                </a:lnTo>
                <a:lnTo>
                  <a:pt x="5841378" y="7773226"/>
                </a:lnTo>
                <a:close/>
                <a:moveTo>
                  <a:pt x="5841378" y="8208560"/>
                </a:moveTo>
                <a:lnTo>
                  <a:pt x="6044727" y="8208560"/>
                </a:lnTo>
                <a:lnTo>
                  <a:pt x="6044727" y="8008890"/>
                </a:lnTo>
                <a:lnTo>
                  <a:pt x="5841378" y="8008890"/>
                </a:lnTo>
                <a:close/>
                <a:moveTo>
                  <a:pt x="5841378" y="8444229"/>
                </a:moveTo>
                <a:lnTo>
                  <a:pt x="6044727" y="8444229"/>
                </a:lnTo>
                <a:lnTo>
                  <a:pt x="6044727" y="8244560"/>
                </a:lnTo>
                <a:lnTo>
                  <a:pt x="5841378" y="8244560"/>
                </a:lnTo>
                <a:close/>
                <a:moveTo>
                  <a:pt x="5841378" y="8679895"/>
                </a:moveTo>
                <a:lnTo>
                  <a:pt x="6044727" y="8679895"/>
                </a:lnTo>
                <a:lnTo>
                  <a:pt x="6044727" y="8480228"/>
                </a:lnTo>
                <a:lnTo>
                  <a:pt x="5841378" y="8480228"/>
                </a:lnTo>
                <a:close/>
                <a:moveTo>
                  <a:pt x="5841378" y="8915565"/>
                </a:moveTo>
                <a:lnTo>
                  <a:pt x="6044727" y="8915565"/>
                </a:lnTo>
                <a:lnTo>
                  <a:pt x="6044727" y="8715895"/>
                </a:lnTo>
                <a:lnTo>
                  <a:pt x="5841378" y="8715895"/>
                </a:lnTo>
                <a:close/>
                <a:moveTo>
                  <a:pt x="5841378" y="9151235"/>
                </a:moveTo>
                <a:lnTo>
                  <a:pt x="6044727" y="9151235"/>
                </a:lnTo>
                <a:lnTo>
                  <a:pt x="6044727" y="8951565"/>
                </a:lnTo>
                <a:lnTo>
                  <a:pt x="5841378" y="8951565"/>
                </a:lnTo>
                <a:close/>
                <a:moveTo>
                  <a:pt x="5841378" y="9386903"/>
                </a:moveTo>
                <a:lnTo>
                  <a:pt x="6044727" y="9386903"/>
                </a:lnTo>
                <a:lnTo>
                  <a:pt x="6044727" y="9187234"/>
                </a:lnTo>
                <a:lnTo>
                  <a:pt x="5841378" y="9187234"/>
                </a:lnTo>
                <a:close/>
                <a:moveTo>
                  <a:pt x="5841378" y="9622571"/>
                </a:moveTo>
                <a:lnTo>
                  <a:pt x="6044727" y="9622571"/>
                </a:lnTo>
                <a:lnTo>
                  <a:pt x="6044727" y="9422903"/>
                </a:lnTo>
                <a:lnTo>
                  <a:pt x="5841378" y="9422903"/>
                </a:lnTo>
                <a:close/>
                <a:moveTo>
                  <a:pt x="5841378" y="9858240"/>
                </a:moveTo>
                <a:lnTo>
                  <a:pt x="6044727" y="9858240"/>
                </a:lnTo>
                <a:lnTo>
                  <a:pt x="6044727" y="9658571"/>
                </a:lnTo>
                <a:lnTo>
                  <a:pt x="5841378" y="9658571"/>
                </a:lnTo>
                <a:close/>
                <a:moveTo>
                  <a:pt x="5841378" y="10093908"/>
                </a:moveTo>
                <a:lnTo>
                  <a:pt x="6044727" y="10093908"/>
                </a:lnTo>
                <a:lnTo>
                  <a:pt x="6044727" y="9894240"/>
                </a:lnTo>
                <a:lnTo>
                  <a:pt x="5841378" y="9894240"/>
                </a:lnTo>
                <a:close/>
                <a:moveTo>
                  <a:pt x="5841378" y="10329579"/>
                </a:moveTo>
                <a:lnTo>
                  <a:pt x="6044727" y="10329579"/>
                </a:lnTo>
                <a:lnTo>
                  <a:pt x="6044727" y="10129911"/>
                </a:lnTo>
                <a:lnTo>
                  <a:pt x="5841378" y="10129911"/>
                </a:lnTo>
                <a:close/>
                <a:moveTo>
                  <a:pt x="5841378" y="10565248"/>
                </a:moveTo>
                <a:lnTo>
                  <a:pt x="6044727" y="10565248"/>
                </a:lnTo>
                <a:lnTo>
                  <a:pt x="6044727" y="10365579"/>
                </a:lnTo>
                <a:lnTo>
                  <a:pt x="5841378" y="10365579"/>
                </a:lnTo>
                <a:close/>
                <a:moveTo>
                  <a:pt x="5841378" y="10800917"/>
                </a:moveTo>
                <a:lnTo>
                  <a:pt x="6044727" y="10800917"/>
                </a:lnTo>
                <a:lnTo>
                  <a:pt x="6044727" y="10601248"/>
                </a:lnTo>
                <a:lnTo>
                  <a:pt x="5841378" y="10601248"/>
                </a:lnTo>
                <a:close/>
                <a:moveTo>
                  <a:pt x="5841378" y="11036585"/>
                </a:moveTo>
                <a:lnTo>
                  <a:pt x="6044727" y="11036585"/>
                </a:lnTo>
                <a:lnTo>
                  <a:pt x="6044727" y="10836917"/>
                </a:lnTo>
                <a:lnTo>
                  <a:pt x="5841378" y="10836917"/>
                </a:lnTo>
                <a:close/>
                <a:moveTo>
                  <a:pt x="5841378" y="11272254"/>
                </a:moveTo>
                <a:lnTo>
                  <a:pt x="6044727" y="11272254"/>
                </a:lnTo>
                <a:lnTo>
                  <a:pt x="6044727" y="11072585"/>
                </a:lnTo>
                <a:lnTo>
                  <a:pt x="5841378" y="11072585"/>
                </a:lnTo>
                <a:close/>
                <a:moveTo>
                  <a:pt x="5841378" y="11507923"/>
                </a:moveTo>
                <a:lnTo>
                  <a:pt x="6044727" y="11507923"/>
                </a:lnTo>
                <a:lnTo>
                  <a:pt x="6044727" y="11308254"/>
                </a:lnTo>
                <a:lnTo>
                  <a:pt x="5841378" y="11308254"/>
                </a:lnTo>
                <a:close/>
                <a:moveTo>
                  <a:pt x="5841378" y="11743591"/>
                </a:moveTo>
                <a:lnTo>
                  <a:pt x="6044727" y="11743591"/>
                </a:lnTo>
                <a:lnTo>
                  <a:pt x="6044727" y="11543923"/>
                </a:lnTo>
                <a:lnTo>
                  <a:pt x="5841378" y="11543923"/>
                </a:lnTo>
                <a:close/>
                <a:moveTo>
                  <a:pt x="5841378" y="11979260"/>
                </a:moveTo>
                <a:lnTo>
                  <a:pt x="6044727" y="11979260"/>
                </a:lnTo>
                <a:lnTo>
                  <a:pt x="6044727" y="11779591"/>
                </a:lnTo>
                <a:lnTo>
                  <a:pt x="5841378" y="11779591"/>
                </a:lnTo>
                <a:close/>
                <a:moveTo>
                  <a:pt x="5602029" y="431488"/>
                </a:moveTo>
                <a:lnTo>
                  <a:pt x="5805378" y="431488"/>
                </a:lnTo>
                <a:lnTo>
                  <a:pt x="5805378" y="231816"/>
                </a:lnTo>
                <a:lnTo>
                  <a:pt x="5602029" y="231816"/>
                </a:lnTo>
                <a:close/>
                <a:moveTo>
                  <a:pt x="5602029" y="667157"/>
                </a:moveTo>
                <a:lnTo>
                  <a:pt x="5805378" y="667157"/>
                </a:lnTo>
                <a:lnTo>
                  <a:pt x="5805378" y="467488"/>
                </a:lnTo>
                <a:lnTo>
                  <a:pt x="5602029" y="467488"/>
                </a:lnTo>
                <a:close/>
                <a:moveTo>
                  <a:pt x="5602029" y="902826"/>
                </a:moveTo>
                <a:lnTo>
                  <a:pt x="5805378" y="902826"/>
                </a:lnTo>
                <a:lnTo>
                  <a:pt x="5805378" y="703157"/>
                </a:lnTo>
                <a:lnTo>
                  <a:pt x="5602029" y="703157"/>
                </a:lnTo>
                <a:close/>
                <a:moveTo>
                  <a:pt x="5602029" y="1138495"/>
                </a:moveTo>
                <a:lnTo>
                  <a:pt x="5805378" y="1138495"/>
                </a:lnTo>
                <a:lnTo>
                  <a:pt x="5805378" y="938826"/>
                </a:lnTo>
                <a:lnTo>
                  <a:pt x="5602029" y="938826"/>
                </a:lnTo>
                <a:close/>
                <a:moveTo>
                  <a:pt x="5602029" y="1374164"/>
                </a:moveTo>
                <a:lnTo>
                  <a:pt x="5805378" y="1374164"/>
                </a:lnTo>
                <a:lnTo>
                  <a:pt x="5805378" y="1174495"/>
                </a:lnTo>
                <a:lnTo>
                  <a:pt x="5602029" y="1174495"/>
                </a:lnTo>
                <a:close/>
                <a:moveTo>
                  <a:pt x="5602029" y="1609833"/>
                </a:moveTo>
                <a:lnTo>
                  <a:pt x="5805378" y="1609833"/>
                </a:lnTo>
                <a:lnTo>
                  <a:pt x="5805378" y="1410164"/>
                </a:lnTo>
                <a:lnTo>
                  <a:pt x="5602029" y="1410164"/>
                </a:lnTo>
                <a:close/>
                <a:moveTo>
                  <a:pt x="5602029" y="1845502"/>
                </a:moveTo>
                <a:lnTo>
                  <a:pt x="5805378" y="1845502"/>
                </a:lnTo>
                <a:lnTo>
                  <a:pt x="5805378" y="1645833"/>
                </a:lnTo>
                <a:lnTo>
                  <a:pt x="5602029" y="1645833"/>
                </a:lnTo>
                <a:close/>
                <a:moveTo>
                  <a:pt x="5602029" y="2081171"/>
                </a:moveTo>
                <a:lnTo>
                  <a:pt x="5805378" y="2081171"/>
                </a:lnTo>
                <a:lnTo>
                  <a:pt x="5805378" y="1881502"/>
                </a:lnTo>
                <a:lnTo>
                  <a:pt x="5602029" y="1881502"/>
                </a:lnTo>
                <a:close/>
                <a:moveTo>
                  <a:pt x="5602029" y="2316840"/>
                </a:moveTo>
                <a:lnTo>
                  <a:pt x="5805378" y="2316840"/>
                </a:lnTo>
                <a:lnTo>
                  <a:pt x="5805378" y="2117171"/>
                </a:lnTo>
                <a:lnTo>
                  <a:pt x="5602029" y="2117171"/>
                </a:lnTo>
                <a:close/>
                <a:moveTo>
                  <a:pt x="5602029" y="2552509"/>
                </a:moveTo>
                <a:lnTo>
                  <a:pt x="5805378" y="2552509"/>
                </a:lnTo>
                <a:lnTo>
                  <a:pt x="5805378" y="2352840"/>
                </a:lnTo>
                <a:lnTo>
                  <a:pt x="5602029" y="2352840"/>
                </a:lnTo>
                <a:close/>
                <a:moveTo>
                  <a:pt x="5602029" y="2788178"/>
                </a:moveTo>
                <a:lnTo>
                  <a:pt x="5805378" y="2788178"/>
                </a:lnTo>
                <a:lnTo>
                  <a:pt x="5805378" y="2588509"/>
                </a:lnTo>
                <a:lnTo>
                  <a:pt x="5602029" y="2588509"/>
                </a:lnTo>
                <a:close/>
                <a:moveTo>
                  <a:pt x="5602029" y="3023847"/>
                </a:moveTo>
                <a:lnTo>
                  <a:pt x="5805378" y="3023847"/>
                </a:lnTo>
                <a:lnTo>
                  <a:pt x="5805378" y="2824178"/>
                </a:lnTo>
                <a:lnTo>
                  <a:pt x="5602029" y="2824178"/>
                </a:lnTo>
                <a:close/>
                <a:moveTo>
                  <a:pt x="5602029" y="3259516"/>
                </a:moveTo>
                <a:lnTo>
                  <a:pt x="5805378" y="3259516"/>
                </a:lnTo>
                <a:lnTo>
                  <a:pt x="5805378" y="3059847"/>
                </a:lnTo>
                <a:lnTo>
                  <a:pt x="5602029" y="3059847"/>
                </a:lnTo>
                <a:close/>
                <a:moveTo>
                  <a:pt x="5602029" y="3495185"/>
                </a:moveTo>
                <a:lnTo>
                  <a:pt x="5805378" y="3495185"/>
                </a:lnTo>
                <a:lnTo>
                  <a:pt x="5805378" y="3295516"/>
                </a:lnTo>
                <a:lnTo>
                  <a:pt x="5602029" y="3295516"/>
                </a:lnTo>
                <a:close/>
                <a:moveTo>
                  <a:pt x="5602029" y="3730854"/>
                </a:moveTo>
                <a:lnTo>
                  <a:pt x="5805378" y="3730854"/>
                </a:lnTo>
                <a:lnTo>
                  <a:pt x="5805378" y="3531185"/>
                </a:lnTo>
                <a:lnTo>
                  <a:pt x="5602029" y="3531185"/>
                </a:lnTo>
                <a:close/>
                <a:moveTo>
                  <a:pt x="5602029" y="3966523"/>
                </a:moveTo>
                <a:lnTo>
                  <a:pt x="5805378" y="3966523"/>
                </a:lnTo>
                <a:lnTo>
                  <a:pt x="5805378" y="3766854"/>
                </a:lnTo>
                <a:lnTo>
                  <a:pt x="5602029" y="3766854"/>
                </a:lnTo>
                <a:close/>
                <a:moveTo>
                  <a:pt x="5602029" y="4202192"/>
                </a:moveTo>
                <a:lnTo>
                  <a:pt x="5805378" y="4202192"/>
                </a:lnTo>
                <a:lnTo>
                  <a:pt x="5805378" y="4002523"/>
                </a:lnTo>
                <a:lnTo>
                  <a:pt x="5602029" y="4002523"/>
                </a:lnTo>
                <a:close/>
                <a:moveTo>
                  <a:pt x="5602029" y="4437861"/>
                </a:moveTo>
                <a:lnTo>
                  <a:pt x="5805378" y="4437861"/>
                </a:lnTo>
                <a:lnTo>
                  <a:pt x="5805378" y="4238192"/>
                </a:lnTo>
                <a:lnTo>
                  <a:pt x="5602029" y="4238192"/>
                </a:lnTo>
                <a:close/>
                <a:moveTo>
                  <a:pt x="5602029" y="4673530"/>
                </a:moveTo>
                <a:lnTo>
                  <a:pt x="5805378" y="4673530"/>
                </a:lnTo>
                <a:lnTo>
                  <a:pt x="5805378" y="4473861"/>
                </a:lnTo>
                <a:lnTo>
                  <a:pt x="5602029" y="4473861"/>
                </a:lnTo>
                <a:close/>
                <a:moveTo>
                  <a:pt x="5602029" y="4909199"/>
                </a:moveTo>
                <a:lnTo>
                  <a:pt x="5805378" y="4909199"/>
                </a:lnTo>
                <a:lnTo>
                  <a:pt x="5805378" y="4709530"/>
                </a:lnTo>
                <a:lnTo>
                  <a:pt x="5602029" y="4709530"/>
                </a:lnTo>
                <a:close/>
                <a:moveTo>
                  <a:pt x="5602029" y="5144868"/>
                </a:moveTo>
                <a:lnTo>
                  <a:pt x="5805378" y="5144868"/>
                </a:lnTo>
                <a:lnTo>
                  <a:pt x="5805378" y="4945199"/>
                </a:lnTo>
                <a:lnTo>
                  <a:pt x="5602029" y="4945199"/>
                </a:lnTo>
                <a:close/>
                <a:moveTo>
                  <a:pt x="5602029" y="5380537"/>
                </a:moveTo>
                <a:lnTo>
                  <a:pt x="5805378" y="5380537"/>
                </a:lnTo>
                <a:lnTo>
                  <a:pt x="5805378" y="5180868"/>
                </a:lnTo>
                <a:lnTo>
                  <a:pt x="5602029" y="5180868"/>
                </a:lnTo>
                <a:close/>
                <a:moveTo>
                  <a:pt x="5602029" y="5616206"/>
                </a:moveTo>
                <a:lnTo>
                  <a:pt x="5805378" y="5616206"/>
                </a:lnTo>
                <a:lnTo>
                  <a:pt x="5805378" y="5416537"/>
                </a:lnTo>
                <a:lnTo>
                  <a:pt x="5602029" y="5416537"/>
                </a:lnTo>
                <a:close/>
                <a:moveTo>
                  <a:pt x="5602029" y="5851875"/>
                </a:moveTo>
                <a:lnTo>
                  <a:pt x="5805378" y="5851875"/>
                </a:lnTo>
                <a:lnTo>
                  <a:pt x="5805378" y="5652206"/>
                </a:lnTo>
                <a:lnTo>
                  <a:pt x="5602029" y="5652206"/>
                </a:lnTo>
                <a:close/>
                <a:moveTo>
                  <a:pt x="5602029" y="6087544"/>
                </a:moveTo>
                <a:lnTo>
                  <a:pt x="5805378" y="6087544"/>
                </a:lnTo>
                <a:lnTo>
                  <a:pt x="5805378" y="5887875"/>
                </a:lnTo>
                <a:lnTo>
                  <a:pt x="5602029" y="5887875"/>
                </a:lnTo>
                <a:close/>
                <a:moveTo>
                  <a:pt x="5602029" y="6323213"/>
                </a:moveTo>
                <a:lnTo>
                  <a:pt x="5805378" y="6323213"/>
                </a:lnTo>
                <a:lnTo>
                  <a:pt x="5805378" y="6123544"/>
                </a:lnTo>
                <a:lnTo>
                  <a:pt x="5602029" y="6123544"/>
                </a:lnTo>
                <a:close/>
                <a:moveTo>
                  <a:pt x="5602029" y="6558880"/>
                </a:moveTo>
                <a:lnTo>
                  <a:pt x="5805378" y="6558880"/>
                </a:lnTo>
                <a:lnTo>
                  <a:pt x="5805378" y="6359212"/>
                </a:lnTo>
                <a:lnTo>
                  <a:pt x="5602029" y="6359212"/>
                </a:lnTo>
                <a:close/>
                <a:moveTo>
                  <a:pt x="5602029" y="6794548"/>
                </a:moveTo>
                <a:lnTo>
                  <a:pt x="5805378" y="6794548"/>
                </a:lnTo>
                <a:lnTo>
                  <a:pt x="5805378" y="6594880"/>
                </a:lnTo>
                <a:lnTo>
                  <a:pt x="5602029" y="6594880"/>
                </a:lnTo>
                <a:close/>
                <a:moveTo>
                  <a:pt x="5602029" y="7030218"/>
                </a:moveTo>
                <a:lnTo>
                  <a:pt x="5805378" y="7030218"/>
                </a:lnTo>
                <a:lnTo>
                  <a:pt x="5805378" y="6830548"/>
                </a:lnTo>
                <a:lnTo>
                  <a:pt x="5602029" y="6830548"/>
                </a:lnTo>
                <a:close/>
                <a:moveTo>
                  <a:pt x="5602029" y="7265887"/>
                </a:moveTo>
                <a:lnTo>
                  <a:pt x="5805378" y="7265887"/>
                </a:lnTo>
                <a:lnTo>
                  <a:pt x="5805378" y="7066216"/>
                </a:lnTo>
                <a:lnTo>
                  <a:pt x="5602029" y="7066216"/>
                </a:lnTo>
                <a:close/>
                <a:moveTo>
                  <a:pt x="5602029" y="7501556"/>
                </a:moveTo>
                <a:lnTo>
                  <a:pt x="5805378" y="7501556"/>
                </a:lnTo>
                <a:lnTo>
                  <a:pt x="5805378" y="7301889"/>
                </a:lnTo>
                <a:lnTo>
                  <a:pt x="5602029" y="7301889"/>
                </a:lnTo>
                <a:close/>
                <a:moveTo>
                  <a:pt x="5602029" y="7737224"/>
                </a:moveTo>
                <a:lnTo>
                  <a:pt x="5805378" y="7737224"/>
                </a:lnTo>
                <a:lnTo>
                  <a:pt x="5805378" y="7537556"/>
                </a:lnTo>
                <a:lnTo>
                  <a:pt x="5602029" y="7537556"/>
                </a:lnTo>
                <a:close/>
                <a:moveTo>
                  <a:pt x="5602029" y="7972894"/>
                </a:moveTo>
                <a:lnTo>
                  <a:pt x="5805378" y="7972894"/>
                </a:lnTo>
                <a:lnTo>
                  <a:pt x="5805378" y="7773226"/>
                </a:lnTo>
                <a:lnTo>
                  <a:pt x="5602029" y="7773226"/>
                </a:lnTo>
                <a:close/>
                <a:moveTo>
                  <a:pt x="5602029" y="8208560"/>
                </a:moveTo>
                <a:lnTo>
                  <a:pt x="5805378" y="8208560"/>
                </a:lnTo>
                <a:lnTo>
                  <a:pt x="5805378" y="8008890"/>
                </a:lnTo>
                <a:lnTo>
                  <a:pt x="5602029" y="8008890"/>
                </a:lnTo>
                <a:close/>
                <a:moveTo>
                  <a:pt x="5602029" y="8444229"/>
                </a:moveTo>
                <a:lnTo>
                  <a:pt x="5805378" y="8444229"/>
                </a:lnTo>
                <a:lnTo>
                  <a:pt x="5805378" y="8244560"/>
                </a:lnTo>
                <a:lnTo>
                  <a:pt x="5602029" y="8244560"/>
                </a:lnTo>
                <a:close/>
                <a:moveTo>
                  <a:pt x="5602029" y="8679895"/>
                </a:moveTo>
                <a:lnTo>
                  <a:pt x="5805378" y="8679895"/>
                </a:lnTo>
                <a:lnTo>
                  <a:pt x="5805378" y="8480228"/>
                </a:lnTo>
                <a:lnTo>
                  <a:pt x="5602029" y="8480228"/>
                </a:lnTo>
                <a:close/>
                <a:moveTo>
                  <a:pt x="5602029" y="8915565"/>
                </a:moveTo>
                <a:lnTo>
                  <a:pt x="5805378" y="8915565"/>
                </a:lnTo>
                <a:lnTo>
                  <a:pt x="5805378" y="8715895"/>
                </a:lnTo>
                <a:lnTo>
                  <a:pt x="5602029" y="8715895"/>
                </a:lnTo>
                <a:close/>
                <a:moveTo>
                  <a:pt x="5602029" y="9151235"/>
                </a:moveTo>
                <a:lnTo>
                  <a:pt x="5805378" y="9151235"/>
                </a:lnTo>
                <a:lnTo>
                  <a:pt x="5805378" y="8951565"/>
                </a:lnTo>
                <a:lnTo>
                  <a:pt x="5602029" y="8951565"/>
                </a:lnTo>
                <a:close/>
                <a:moveTo>
                  <a:pt x="5602029" y="9386903"/>
                </a:moveTo>
                <a:lnTo>
                  <a:pt x="5805378" y="9386903"/>
                </a:lnTo>
                <a:lnTo>
                  <a:pt x="5805378" y="9187234"/>
                </a:lnTo>
                <a:lnTo>
                  <a:pt x="5602029" y="9187234"/>
                </a:lnTo>
                <a:close/>
                <a:moveTo>
                  <a:pt x="5602029" y="9622571"/>
                </a:moveTo>
                <a:lnTo>
                  <a:pt x="5805378" y="9622571"/>
                </a:lnTo>
                <a:lnTo>
                  <a:pt x="5805378" y="9422903"/>
                </a:lnTo>
                <a:lnTo>
                  <a:pt x="5602029" y="9422903"/>
                </a:lnTo>
                <a:close/>
                <a:moveTo>
                  <a:pt x="5602029" y="9858240"/>
                </a:moveTo>
                <a:lnTo>
                  <a:pt x="5805378" y="9858240"/>
                </a:lnTo>
                <a:lnTo>
                  <a:pt x="5805378" y="9658571"/>
                </a:lnTo>
                <a:lnTo>
                  <a:pt x="5602029" y="9658571"/>
                </a:lnTo>
                <a:close/>
                <a:moveTo>
                  <a:pt x="5602029" y="10093908"/>
                </a:moveTo>
                <a:lnTo>
                  <a:pt x="5805378" y="10093908"/>
                </a:lnTo>
                <a:lnTo>
                  <a:pt x="5805378" y="9894240"/>
                </a:lnTo>
                <a:lnTo>
                  <a:pt x="5602029" y="9894240"/>
                </a:lnTo>
                <a:close/>
                <a:moveTo>
                  <a:pt x="5602029" y="10329579"/>
                </a:moveTo>
                <a:lnTo>
                  <a:pt x="5805378" y="10329579"/>
                </a:lnTo>
                <a:lnTo>
                  <a:pt x="5805378" y="10129911"/>
                </a:lnTo>
                <a:lnTo>
                  <a:pt x="5602029" y="10129911"/>
                </a:lnTo>
                <a:close/>
                <a:moveTo>
                  <a:pt x="5602029" y="10565248"/>
                </a:moveTo>
                <a:lnTo>
                  <a:pt x="5805378" y="10565248"/>
                </a:lnTo>
                <a:lnTo>
                  <a:pt x="5805378" y="10365579"/>
                </a:lnTo>
                <a:lnTo>
                  <a:pt x="5602029" y="10365579"/>
                </a:lnTo>
                <a:close/>
                <a:moveTo>
                  <a:pt x="5602029" y="10800917"/>
                </a:moveTo>
                <a:lnTo>
                  <a:pt x="5805378" y="10800917"/>
                </a:lnTo>
                <a:lnTo>
                  <a:pt x="5805378" y="10601248"/>
                </a:lnTo>
                <a:lnTo>
                  <a:pt x="5602029" y="10601248"/>
                </a:lnTo>
                <a:close/>
                <a:moveTo>
                  <a:pt x="5602029" y="11036585"/>
                </a:moveTo>
                <a:lnTo>
                  <a:pt x="5805378" y="11036585"/>
                </a:lnTo>
                <a:lnTo>
                  <a:pt x="5805378" y="10836917"/>
                </a:lnTo>
                <a:lnTo>
                  <a:pt x="5602029" y="10836917"/>
                </a:lnTo>
                <a:close/>
                <a:moveTo>
                  <a:pt x="5602029" y="11272254"/>
                </a:moveTo>
                <a:lnTo>
                  <a:pt x="5805378" y="11272254"/>
                </a:lnTo>
                <a:lnTo>
                  <a:pt x="5805378" y="11072585"/>
                </a:lnTo>
                <a:lnTo>
                  <a:pt x="5602029" y="11072585"/>
                </a:lnTo>
                <a:close/>
                <a:moveTo>
                  <a:pt x="5602029" y="11507923"/>
                </a:moveTo>
                <a:lnTo>
                  <a:pt x="5805378" y="11507923"/>
                </a:lnTo>
                <a:lnTo>
                  <a:pt x="5805378" y="11308254"/>
                </a:lnTo>
                <a:lnTo>
                  <a:pt x="5602029" y="11308254"/>
                </a:lnTo>
                <a:close/>
                <a:moveTo>
                  <a:pt x="5602029" y="11743591"/>
                </a:moveTo>
                <a:lnTo>
                  <a:pt x="5805378" y="11743591"/>
                </a:lnTo>
                <a:lnTo>
                  <a:pt x="5805378" y="11543923"/>
                </a:lnTo>
                <a:lnTo>
                  <a:pt x="5602029" y="11543923"/>
                </a:lnTo>
                <a:close/>
                <a:moveTo>
                  <a:pt x="5602029" y="11979260"/>
                </a:moveTo>
                <a:lnTo>
                  <a:pt x="5805378" y="11979260"/>
                </a:lnTo>
                <a:lnTo>
                  <a:pt x="5805378" y="11779591"/>
                </a:lnTo>
                <a:lnTo>
                  <a:pt x="5602029" y="11779591"/>
                </a:lnTo>
                <a:close/>
                <a:moveTo>
                  <a:pt x="5362680" y="431488"/>
                </a:moveTo>
                <a:lnTo>
                  <a:pt x="5566029" y="431488"/>
                </a:lnTo>
                <a:lnTo>
                  <a:pt x="5566029" y="231816"/>
                </a:lnTo>
                <a:lnTo>
                  <a:pt x="5362680" y="231816"/>
                </a:lnTo>
                <a:close/>
                <a:moveTo>
                  <a:pt x="5362680" y="667157"/>
                </a:moveTo>
                <a:lnTo>
                  <a:pt x="5566029" y="667157"/>
                </a:lnTo>
                <a:lnTo>
                  <a:pt x="5566029" y="467488"/>
                </a:lnTo>
                <a:lnTo>
                  <a:pt x="5362680" y="467488"/>
                </a:lnTo>
                <a:close/>
                <a:moveTo>
                  <a:pt x="5362680" y="902826"/>
                </a:moveTo>
                <a:lnTo>
                  <a:pt x="5566029" y="902826"/>
                </a:lnTo>
                <a:lnTo>
                  <a:pt x="5566029" y="703157"/>
                </a:lnTo>
                <a:lnTo>
                  <a:pt x="5362680" y="703157"/>
                </a:lnTo>
                <a:close/>
                <a:moveTo>
                  <a:pt x="5362680" y="1138495"/>
                </a:moveTo>
                <a:lnTo>
                  <a:pt x="5566029" y="1138495"/>
                </a:lnTo>
                <a:lnTo>
                  <a:pt x="5566029" y="938826"/>
                </a:lnTo>
                <a:lnTo>
                  <a:pt x="5362680" y="938826"/>
                </a:lnTo>
                <a:close/>
                <a:moveTo>
                  <a:pt x="5362680" y="1374164"/>
                </a:moveTo>
                <a:lnTo>
                  <a:pt x="5566029" y="1374164"/>
                </a:lnTo>
                <a:lnTo>
                  <a:pt x="5566029" y="1174495"/>
                </a:lnTo>
                <a:lnTo>
                  <a:pt x="5362680" y="1174495"/>
                </a:lnTo>
                <a:close/>
                <a:moveTo>
                  <a:pt x="5362680" y="1609833"/>
                </a:moveTo>
                <a:lnTo>
                  <a:pt x="5566029" y="1609833"/>
                </a:lnTo>
                <a:lnTo>
                  <a:pt x="5566029" y="1410164"/>
                </a:lnTo>
                <a:lnTo>
                  <a:pt x="5362680" y="1410164"/>
                </a:lnTo>
                <a:close/>
                <a:moveTo>
                  <a:pt x="5362680" y="1845502"/>
                </a:moveTo>
                <a:lnTo>
                  <a:pt x="5566029" y="1845502"/>
                </a:lnTo>
                <a:lnTo>
                  <a:pt x="5566029" y="1645833"/>
                </a:lnTo>
                <a:lnTo>
                  <a:pt x="5362680" y="1645833"/>
                </a:lnTo>
                <a:close/>
                <a:moveTo>
                  <a:pt x="5362680" y="2081171"/>
                </a:moveTo>
                <a:lnTo>
                  <a:pt x="5566029" y="2081171"/>
                </a:lnTo>
                <a:lnTo>
                  <a:pt x="5566029" y="1881502"/>
                </a:lnTo>
                <a:lnTo>
                  <a:pt x="5362680" y="1881502"/>
                </a:lnTo>
                <a:close/>
                <a:moveTo>
                  <a:pt x="5362680" y="2316840"/>
                </a:moveTo>
                <a:lnTo>
                  <a:pt x="5566029" y="2316840"/>
                </a:lnTo>
                <a:lnTo>
                  <a:pt x="5566029" y="2117171"/>
                </a:lnTo>
                <a:lnTo>
                  <a:pt x="5362680" y="2117171"/>
                </a:lnTo>
                <a:close/>
                <a:moveTo>
                  <a:pt x="5362680" y="2552509"/>
                </a:moveTo>
                <a:lnTo>
                  <a:pt x="5566029" y="2552509"/>
                </a:lnTo>
                <a:lnTo>
                  <a:pt x="5566029" y="2352840"/>
                </a:lnTo>
                <a:lnTo>
                  <a:pt x="5362680" y="2352840"/>
                </a:lnTo>
                <a:close/>
                <a:moveTo>
                  <a:pt x="5362680" y="2788178"/>
                </a:moveTo>
                <a:lnTo>
                  <a:pt x="5566029" y="2788178"/>
                </a:lnTo>
                <a:lnTo>
                  <a:pt x="5566029" y="2588509"/>
                </a:lnTo>
                <a:lnTo>
                  <a:pt x="5362680" y="2588509"/>
                </a:lnTo>
                <a:close/>
                <a:moveTo>
                  <a:pt x="5362680" y="3023847"/>
                </a:moveTo>
                <a:lnTo>
                  <a:pt x="5566029" y="3023847"/>
                </a:lnTo>
                <a:lnTo>
                  <a:pt x="5566029" y="2824178"/>
                </a:lnTo>
                <a:lnTo>
                  <a:pt x="5362680" y="2824178"/>
                </a:lnTo>
                <a:close/>
                <a:moveTo>
                  <a:pt x="5362680" y="3259516"/>
                </a:moveTo>
                <a:lnTo>
                  <a:pt x="5566029" y="3259516"/>
                </a:lnTo>
                <a:lnTo>
                  <a:pt x="5566029" y="3059847"/>
                </a:lnTo>
                <a:lnTo>
                  <a:pt x="5362680" y="3059847"/>
                </a:lnTo>
                <a:close/>
                <a:moveTo>
                  <a:pt x="5362680" y="3495185"/>
                </a:moveTo>
                <a:lnTo>
                  <a:pt x="5566029" y="3495185"/>
                </a:lnTo>
                <a:lnTo>
                  <a:pt x="5566029" y="3295516"/>
                </a:lnTo>
                <a:lnTo>
                  <a:pt x="5362680" y="3295516"/>
                </a:lnTo>
                <a:close/>
                <a:moveTo>
                  <a:pt x="5362680" y="3730854"/>
                </a:moveTo>
                <a:lnTo>
                  <a:pt x="5566029" y="3730854"/>
                </a:lnTo>
                <a:lnTo>
                  <a:pt x="5566029" y="3531185"/>
                </a:lnTo>
                <a:lnTo>
                  <a:pt x="5362680" y="3531185"/>
                </a:lnTo>
                <a:close/>
                <a:moveTo>
                  <a:pt x="5362680" y="3966523"/>
                </a:moveTo>
                <a:lnTo>
                  <a:pt x="5566029" y="3966523"/>
                </a:lnTo>
                <a:lnTo>
                  <a:pt x="5566029" y="3766854"/>
                </a:lnTo>
                <a:lnTo>
                  <a:pt x="5362680" y="3766854"/>
                </a:lnTo>
                <a:close/>
                <a:moveTo>
                  <a:pt x="5362680" y="4202192"/>
                </a:moveTo>
                <a:lnTo>
                  <a:pt x="5566029" y="4202192"/>
                </a:lnTo>
                <a:lnTo>
                  <a:pt x="5566029" y="4002523"/>
                </a:lnTo>
                <a:lnTo>
                  <a:pt x="5362680" y="4002523"/>
                </a:lnTo>
                <a:close/>
                <a:moveTo>
                  <a:pt x="5362680" y="4437861"/>
                </a:moveTo>
                <a:lnTo>
                  <a:pt x="5566029" y="4437861"/>
                </a:lnTo>
                <a:lnTo>
                  <a:pt x="5566029" y="4238192"/>
                </a:lnTo>
                <a:lnTo>
                  <a:pt x="5362680" y="4238192"/>
                </a:lnTo>
                <a:close/>
                <a:moveTo>
                  <a:pt x="5362680" y="4673530"/>
                </a:moveTo>
                <a:lnTo>
                  <a:pt x="5566029" y="4673530"/>
                </a:lnTo>
                <a:lnTo>
                  <a:pt x="5566029" y="4473861"/>
                </a:lnTo>
                <a:lnTo>
                  <a:pt x="5362680" y="4473861"/>
                </a:lnTo>
                <a:close/>
                <a:moveTo>
                  <a:pt x="5362680" y="4909199"/>
                </a:moveTo>
                <a:lnTo>
                  <a:pt x="5566029" y="4909199"/>
                </a:lnTo>
                <a:lnTo>
                  <a:pt x="5566029" y="4709530"/>
                </a:lnTo>
                <a:lnTo>
                  <a:pt x="5362680" y="4709530"/>
                </a:lnTo>
                <a:close/>
                <a:moveTo>
                  <a:pt x="5362680" y="5144868"/>
                </a:moveTo>
                <a:lnTo>
                  <a:pt x="5566029" y="5144868"/>
                </a:lnTo>
                <a:lnTo>
                  <a:pt x="5566029" y="4945199"/>
                </a:lnTo>
                <a:lnTo>
                  <a:pt x="5362680" y="4945199"/>
                </a:lnTo>
                <a:close/>
                <a:moveTo>
                  <a:pt x="5362680" y="5380537"/>
                </a:moveTo>
                <a:lnTo>
                  <a:pt x="5566029" y="5380537"/>
                </a:lnTo>
                <a:lnTo>
                  <a:pt x="5566029" y="5180868"/>
                </a:lnTo>
                <a:lnTo>
                  <a:pt x="5362680" y="5180868"/>
                </a:lnTo>
                <a:close/>
                <a:moveTo>
                  <a:pt x="5362680" y="5616206"/>
                </a:moveTo>
                <a:lnTo>
                  <a:pt x="5566029" y="5616206"/>
                </a:lnTo>
                <a:lnTo>
                  <a:pt x="5566029" y="5416537"/>
                </a:lnTo>
                <a:lnTo>
                  <a:pt x="5362680" y="5416537"/>
                </a:lnTo>
                <a:close/>
                <a:moveTo>
                  <a:pt x="5362680" y="5851875"/>
                </a:moveTo>
                <a:lnTo>
                  <a:pt x="5566029" y="5851875"/>
                </a:lnTo>
                <a:lnTo>
                  <a:pt x="5566029" y="5652206"/>
                </a:lnTo>
                <a:lnTo>
                  <a:pt x="5362680" y="5652206"/>
                </a:lnTo>
                <a:close/>
                <a:moveTo>
                  <a:pt x="5362680" y="6087544"/>
                </a:moveTo>
                <a:lnTo>
                  <a:pt x="5566029" y="6087544"/>
                </a:lnTo>
                <a:lnTo>
                  <a:pt x="5566029" y="5887875"/>
                </a:lnTo>
                <a:lnTo>
                  <a:pt x="5362680" y="5887875"/>
                </a:lnTo>
                <a:close/>
                <a:moveTo>
                  <a:pt x="5362680" y="6323213"/>
                </a:moveTo>
                <a:lnTo>
                  <a:pt x="5566029" y="6323213"/>
                </a:lnTo>
                <a:lnTo>
                  <a:pt x="5566029" y="6123544"/>
                </a:lnTo>
                <a:lnTo>
                  <a:pt x="5362680" y="6123544"/>
                </a:lnTo>
                <a:close/>
                <a:moveTo>
                  <a:pt x="5362680" y="6558880"/>
                </a:moveTo>
                <a:lnTo>
                  <a:pt x="5566029" y="6558880"/>
                </a:lnTo>
                <a:lnTo>
                  <a:pt x="5566029" y="6359212"/>
                </a:lnTo>
                <a:lnTo>
                  <a:pt x="5362680" y="6359212"/>
                </a:lnTo>
                <a:close/>
                <a:moveTo>
                  <a:pt x="5362680" y="6794548"/>
                </a:moveTo>
                <a:lnTo>
                  <a:pt x="5566029" y="6794548"/>
                </a:lnTo>
                <a:lnTo>
                  <a:pt x="5566029" y="6594880"/>
                </a:lnTo>
                <a:lnTo>
                  <a:pt x="5362680" y="6594880"/>
                </a:lnTo>
                <a:close/>
                <a:moveTo>
                  <a:pt x="5362680" y="7030218"/>
                </a:moveTo>
                <a:lnTo>
                  <a:pt x="5566029" y="7030218"/>
                </a:lnTo>
                <a:lnTo>
                  <a:pt x="5566029" y="6830548"/>
                </a:lnTo>
                <a:lnTo>
                  <a:pt x="5362680" y="6830548"/>
                </a:lnTo>
                <a:close/>
                <a:moveTo>
                  <a:pt x="5362680" y="7265887"/>
                </a:moveTo>
                <a:lnTo>
                  <a:pt x="5566029" y="7265887"/>
                </a:lnTo>
                <a:lnTo>
                  <a:pt x="5566029" y="7066216"/>
                </a:lnTo>
                <a:lnTo>
                  <a:pt x="5362680" y="7066216"/>
                </a:lnTo>
                <a:close/>
                <a:moveTo>
                  <a:pt x="5362680" y="7501556"/>
                </a:moveTo>
                <a:lnTo>
                  <a:pt x="5566029" y="7501556"/>
                </a:lnTo>
                <a:lnTo>
                  <a:pt x="5566029" y="7301889"/>
                </a:lnTo>
                <a:lnTo>
                  <a:pt x="5362680" y="7301889"/>
                </a:lnTo>
                <a:close/>
                <a:moveTo>
                  <a:pt x="5362680" y="7737224"/>
                </a:moveTo>
                <a:lnTo>
                  <a:pt x="5566029" y="7737224"/>
                </a:lnTo>
                <a:lnTo>
                  <a:pt x="5566029" y="7537556"/>
                </a:lnTo>
                <a:lnTo>
                  <a:pt x="5362680" y="7537556"/>
                </a:lnTo>
                <a:close/>
                <a:moveTo>
                  <a:pt x="5362680" y="7972894"/>
                </a:moveTo>
                <a:lnTo>
                  <a:pt x="5566029" y="7972894"/>
                </a:lnTo>
                <a:lnTo>
                  <a:pt x="5566029" y="7773226"/>
                </a:lnTo>
                <a:lnTo>
                  <a:pt x="5362680" y="7773226"/>
                </a:lnTo>
                <a:close/>
                <a:moveTo>
                  <a:pt x="5362680" y="8208560"/>
                </a:moveTo>
                <a:lnTo>
                  <a:pt x="5566029" y="8208560"/>
                </a:lnTo>
                <a:lnTo>
                  <a:pt x="5566029" y="8008890"/>
                </a:lnTo>
                <a:lnTo>
                  <a:pt x="5362680" y="8008890"/>
                </a:lnTo>
                <a:close/>
                <a:moveTo>
                  <a:pt x="5362680" y="8444229"/>
                </a:moveTo>
                <a:lnTo>
                  <a:pt x="5566029" y="8444229"/>
                </a:lnTo>
                <a:lnTo>
                  <a:pt x="5566029" y="8244560"/>
                </a:lnTo>
                <a:lnTo>
                  <a:pt x="5362680" y="8244560"/>
                </a:lnTo>
                <a:close/>
                <a:moveTo>
                  <a:pt x="5362680" y="8679895"/>
                </a:moveTo>
                <a:lnTo>
                  <a:pt x="5566029" y="8679895"/>
                </a:lnTo>
                <a:lnTo>
                  <a:pt x="5566029" y="8480228"/>
                </a:lnTo>
                <a:lnTo>
                  <a:pt x="5362680" y="8480228"/>
                </a:lnTo>
                <a:close/>
                <a:moveTo>
                  <a:pt x="5362680" y="8915565"/>
                </a:moveTo>
                <a:lnTo>
                  <a:pt x="5566029" y="8915565"/>
                </a:lnTo>
                <a:lnTo>
                  <a:pt x="5566029" y="8715895"/>
                </a:lnTo>
                <a:lnTo>
                  <a:pt x="5362680" y="8715895"/>
                </a:lnTo>
                <a:close/>
                <a:moveTo>
                  <a:pt x="5362680" y="9151235"/>
                </a:moveTo>
                <a:lnTo>
                  <a:pt x="5566029" y="9151235"/>
                </a:lnTo>
                <a:lnTo>
                  <a:pt x="5566029" y="8951565"/>
                </a:lnTo>
                <a:lnTo>
                  <a:pt x="5362680" y="8951565"/>
                </a:lnTo>
                <a:close/>
                <a:moveTo>
                  <a:pt x="5362680" y="9386903"/>
                </a:moveTo>
                <a:lnTo>
                  <a:pt x="5566029" y="9386903"/>
                </a:lnTo>
                <a:lnTo>
                  <a:pt x="5566029" y="9187234"/>
                </a:lnTo>
                <a:lnTo>
                  <a:pt x="5362680" y="9187234"/>
                </a:lnTo>
                <a:close/>
                <a:moveTo>
                  <a:pt x="5362680" y="9622571"/>
                </a:moveTo>
                <a:lnTo>
                  <a:pt x="5566029" y="9622571"/>
                </a:lnTo>
                <a:lnTo>
                  <a:pt x="5566029" y="9422903"/>
                </a:lnTo>
                <a:lnTo>
                  <a:pt x="5362680" y="9422903"/>
                </a:lnTo>
                <a:close/>
                <a:moveTo>
                  <a:pt x="5362680" y="9858240"/>
                </a:moveTo>
                <a:lnTo>
                  <a:pt x="5566029" y="9858240"/>
                </a:lnTo>
                <a:lnTo>
                  <a:pt x="5566029" y="9658571"/>
                </a:lnTo>
                <a:lnTo>
                  <a:pt x="5362680" y="9658571"/>
                </a:lnTo>
                <a:close/>
                <a:moveTo>
                  <a:pt x="5362680" y="10093908"/>
                </a:moveTo>
                <a:lnTo>
                  <a:pt x="5566029" y="10093908"/>
                </a:lnTo>
                <a:lnTo>
                  <a:pt x="5566029" y="9894240"/>
                </a:lnTo>
                <a:lnTo>
                  <a:pt x="5362680" y="9894240"/>
                </a:lnTo>
                <a:close/>
                <a:moveTo>
                  <a:pt x="5362680" y="10329579"/>
                </a:moveTo>
                <a:lnTo>
                  <a:pt x="5566029" y="10329579"/>
                </a:lnTo>
                <a:lnTo>
                  <a:pt x="5566029" y="10129911"/>
                </a:lnTo>
                <a:lnTo>
                  <a:pt x="5362680" y="10129911"/>
                </a:lnTo>
                <a:close/>
                <a:moveTo>
                  <a:pt x="5362680" y="10565248"/>
                </a:moveTo>
                <a:lnTo>
                  <a:pt x="5566029" y="10565248"/>
                </a:lnTo>
                <a:lnTo>
                  <a:pt x="5566029" y="10365579"/>
                </a:lnTo>
                <a:lnTo>
                  <a:pt x="5362680" y="10365579"/>
                </a:lnTo>
                <a:close/>
                <a:moveTo>
                  <a:pt x="5362680" y="10800917"/>
                </a:moveTo>
                <a:lnTo>
                  <a:pt x="5566029" y="10800917"/>
                </a:lnTo>
                <a:lnTo>
                  <a:pt x="5566029" y="10601248"/>
                </a:lnTo>
                <a:lnTo>
                  <a:pt x="5362680" y="10601248"/>
                </a:lnTo>
                <a:close/>
                <a:moveTo>
                  <a:pt x="5362680" y="11036585"/>
                </a:moveTo>
                <a:lnTo>
                  <a:pt x="5566029" y="11036585"/>
                </a:lnTo>
                <a:lnTo>
                  <a:pt x="5566029" y="10836917"/>
                </a:lnTo>
                <a:lnTo>
                  <a:pt x="5362680" y="10836917"/>
                </a:lnTo>
                <a:close/>
                <a:moveTo>
                  <a:pt x="5362680" y="11272254"/>
                </a:moveTo>
                <a:lnTo>
                  <a:pt x="5566029" y="11272254"/>
                </a:lnTo>
                <a:lnTo>
                  <a:pt x="5566029" y="11072585"/>
                </a:lnTo>
                <a:lnTo>
                  <a:pt x="5362680" y="11072585"/>
                </a:lnTo>
                <a:close/>
                <a:moveTo>
                  <a:pt x="5362680" y="11507923"/>
                </a:moveTo>
                <a:lnTo>
                  <a:pt x="5566029" y="11507923"/>
                </a:lnTo>
                <a:lnTo>
                  <a:pt x="5566029" y="11308254"/>
                </a:lnTo>
                <a:lnTo>
                  <a:pt x="5362680" y="11308254"/>
                </a:lnTo>
                <a:close/>
                <a:moveTo>
                  <a:pt x="5362680" y="11743591"/>
                </a:moveTo>
                <a:lnTo>
                  <a:pt x="5566029" y="11743591"/>
                </a:lnTo>
                <a:lnTo>
                  <a:pt x="5566029" y="11543923"/>
                </a:lnTo>
                <a:lnTo>
                  <a:pt x="5362680" y="11543923"/>
                </a:lnTo>
                <a:close/>
                <a:moveTo>
                  <a:pt x="5362680" y="11979260"/>
                </a:moveTo>
                <a:lnTo>
                  <a:pt x="5566029" y="11979260"/>
                </a:lnTo>
                <a:lnTo>
                  <a:pt x="5566029" y="11779591"/>
                </a:lnTo>
                <a:lnTo>
                  <a:pt x="5362680" y="11779591"/>
                </a:lnTo>
                <a:close/>
                <a:moveTo>
                  <a:pt x="5123331" y="431488"/>
                </a:moveTo>
                <a:lnTo>
                  <a:pt x="5326680" y="431488"/>
                </a:lnTo>
                <a:lnTo>
                  <a:pt x="5326680" y="231816"/>
                </a:lnTo>
                <a:lnTo>
                  <a:pt x="5123331" y="231816"/>
                </a:lnTo>
                <a:close/>
                <a:moveTo>
                  <a:pt x="5123331" y="667157"/>
                </a:moveTo>
                <a:lnTo>
                  <a:pt x="5326680" y="667157"/>
                </a:lnTo>
                <a:lnTo>
                  <a:pt x="5326680" y="467488"/>
                </a:lnTo>
                <a:lnTo>
                  <a:pt x="5123331" y="467488"/>
                </a:lnTo>
                <a:close/>
                <a:moveTo>
                  <a:pt x="5123331" y="902826"/>
                </a:moveTo>
                <a:lnTo>
                  <a:pt x="5326680" y="902826"/>
                </a:lnTo>
                <a:lnTo>
                  <a:pt x="5326680" y="703157"/>
                </a:lnTo>
                <a:lnTo>
                  <a:pt x="5123331" y="703157"/>
                </a:lnTo>
                <a:close/>
                <a:moveTo>
                  <a:pt x="5123331" y="1138495"/>
                </a:moveTo>
                <a:lnTo>
                  <a:pt x="5326680" y="1138495"/>
                </a:lnTo>
                <a:lnTo>
                  <a:pt x="5326680" y="938826"/>
                </a:lnTo>
                <a:lnTo>
                  <a:pt x="5123331" y="938826"/>
                </a:lnTo>
                <a:close/>
                <a:moveTo>
                  <a:pt x="5123331" y="1374164"/>
                </a:moveTo>
                <a:lnTo>
                  <a:pt x="5326680" y="1374164"/>
                </a:lnTo>
                <a:lnTo>
                  <a:pt x="5326680" y="1174495"/>
                </a:lnTo>
                <a:lnTo>
                  <a:pt x="5123331" y="1174495"/>
                </a:lnTo>
                <a:close/>
                <a:moveTo>
                  <a:pt x="5123331" y="1609833"/>
                </a:moveTo>
                <a:lnTo>
                  <a:pt x="5326680" y="1609833"/>
                </a:lnTo>
                <a:lnTo>
                  <a:pt x="5326680" y="1410164"/>
                </a:lnTo>
                <a:lnTo>
                  <a:pt x="5123331" y="1410164"/>
                </a:lnTo>
                <a:close/>
                <a:moveTo>
                  <a:pt x="5123331" y="1845502"/>
                </a:moveTo>
                <a:lnTo>
                  <a:pt x="5326680" y="1845502"/>
                </a:lnTo>
                <a:lnTo>
                  <a:pt x="5326680" y="1645833"/>
                </a:lnTo>
                <a:lnTo>
                  <a:pt x="5123331" y="1645833"/>
                </a:lnTo>
                <a:close/>
                <a:moveTo>
                  <a:pt x="5123331" y="2081171"/>
                </a:moveTo>
                <a:lnTo>
                  <a:pt x="5326680" y="2081171"/>
                </a:lnTo>
                <a:lnTo>
                  <a:pt x="5326680" y="1881502"/>
                </a:lnTo>
                <a:lnTo>
                  <a:pt x="5123331" y="1881502"/>
                </a:lnTo>
                <a:close/>
                <a:moveTo>
                  <a:pt x="5123331" y="2316840"/>
                </a:moveTo>
                <a:lnTo>
                  <a:pt x="5326680" y="2316840"/>
                </a:lnTo>
                <a:lnTo>
                  <a:pt x="5326680" y="2117171"/>
                </a:lnTo>
                <a:lnTo>
                  <a:pt x="5123331" y="2117171"/>
                </a:lnTo>
                <a:close/>
                <a:moveTo>
                  <a:pt x="5123331" y="2552509"/>
                </a:moveTo>
                <a:lnTo>
                  <a:pt x="5326680" y="2552509"/>
                </a:lnTo>
                <a:lnTo>
                  <a:pt x="5326680" y="2352840"/>
                </a:lnTo>
                <a:lnTo>
                  <a:pt x="5123331" y="2352840"/>
                </a:lnTo>
                <a:close/>
                <a:moveTo>
                  <a:pt x="5123331" y="2788178"/>
                </a:moveTo>
                <a:lnTo>
                  <a:pt x="5326680" y="2788178"/>
                </a:lnTo>
                <a:lnTo>
                  <a:pt x="5326680" y="2588509"/>
                </a:lnTo>
                <a:lnTo>
                  <a:pt x="5123331" y="2588509"/>
                </a:lnTo>
                <a:close/>
                <a:moveTo>
                  <a:pt x="5123331" y="3023847"/>
                </a:moveTo>
                <a:lnTo>
                  <a:pt x="5326680" y="3023847"/>
                </a:lnTo>
                <a:lnTo>
                  <a:pt x="5326680" y="2824178"/>
                </a:lnTo>
                <a:lnTo>
                  <a:pt x="5123331" y="2824178"/>
                </a:lnTo>
                <a:close/>
                <a:moveTo>
                  <a:pt x="5123331" y="3259516"/>
                </a:moveTo>
                <a:lnTo>
                  <a:pt x="5326680" y="3259516"/>
                </a:lnTo>
                <a:lnTo>
                  <a:pt x="5326680" y="3059847"/>
                </a:lnTo>
                <a:lnTo>
                  <a:pt x="5123331" y="3059847"/>
                </a:lnTo>
                <a:close/>
                <a:moveTo>
                  <a:pt x="5123331" y="3495185"/>
                </a:moveTo>
                <a:lnTo>
                  <a:pt x="5326680" y="3495185"/>
                </a:lnTo>
                <a:lnTo>
                  <a:pt x="5326680" y="3295516"/>
                </a:lnTo>
                <a:lnTo>
                  <a:pt x="5123331" y="3295516"/>
                </a:lnTo>
                <a:close/>
                <a:moveTo>
                  <a:pt x="5123331" y="3730854"/>
                </a:moveTo>
                <a:lnTo>
                  <a:pt x="5326680" y="3730854"/>
                </a:lnTo>
                <a:lnTo>
                  <a:pt x="5326680" y="3531185"/>
                </a:lnTo>
                <a:lnTo>
                  <a:pt x="5123331" y="3531185"/>
                </a:lnTo>
                <a:close/>
                <a:moveTo>
                  <a:pt x="5123331" y="3966523"/>
                </a:moveTo>
                <a:lnTo>
                  <a:pt x="5326680" y="3966523"/>
                </a:lnTo>
                <a:lnTo>
                  <a:pt x="5326680" y="3766854"/>
                </a:lnTo>
                <a:lnTo>
                  <a:pt x="5123331" y="3766854"/>
                </a:lnTo>
                <a:close/>
                <a:moveTo>
                  <a:pt x="5123331" y="4202192"/>
                </a:moveTo>
                <a:lnTo>
                  <a:pt x="5326680" y="4202192"/>
                </a:lnTo>
                <a:lnTo>
                  <a:pt x="5326680" y="4002523"/>
                </a:lnTo>
                <a:lnTo>
                  <a:pt x="5123331" y="4002523"/>
                </a:lnTo>
                <a:close/>
                <a:moveTo>
                  <a:pt x="5123331" y="4437861"/>
                </a:moveTo>
                <a:lnTo>
                  <a:pt x="5326680" y="4437861"/>
                </a:lnTo>
                <a:lnTo>
                  <a:pt x="5326680" y="4238192"/>
                </a:lnTo>
                <a:lnTo>
                  <a:pt x="5123331" y="4238192"/>
                </a:lnTo>
                <a:close/>
                <a:moveTo>
                  <a:pt x="5123331" y="4673530"/>
                </a:moveTo>
                <a:lnTo>
                  <a:pt x="5326680" y="4673530"/>
                </a:lnTo>
                <a:lnTo>
                  <a:pt x="5326680" y="4473861"/>
                </a:lnTo>
                <a:lnTo>
                  <a:pt x="5123331" y="4473861"/>
                </a:lnTo>
                <a:close/>
                <a:moveTo>
                  <a:pt x="5123331" y="4909199"/>
                </a:moveTo>
                <a:lnTo>
                  <a:pt x="5326680" y="4909199"/>
                </a:lnTo>
                <a:lnTo>
                  <a:pt x="5326680" y="4709530"/>
                </a:lnTo>
                <a:lnTo>
                  <a:pt x="5123331" y="4709530"/>
                </a:lnTo>
                <a:close/>
                <a:moveTo>
                  <a:pt x="5123331" y="5144868"/>
                </a:moveTo>
                <a:lnTo>
                  <a:pt x="5326680" y="5144868"/>
                </a:lnTo>
                <a:lnTo>
                  <a:pt x="5326680" y="4945199"/>
                </a:lnTo>
                <a:lnTo>
                  <a:pt x="5123331" y="4945199"/>
                </a:lnTo>
                <a:close/>
                <a:moveTo>
                  <a:pt x="5123331" y="5380537"/>
                </a:moveTo>
                <a:lnTo>
                  <a:pt x="5326680" y="5380537"/>
                </a:lnTo>
                <a:lnTo>
                  <a:pt x="5326680" y="5180868"/>
                </a:lnTo>
                <a:lnTo>
                  <a:pt x="5123331" y="5180868"/>
                </a:lnTo>
                <a:close/>
                <a:moveTo>
                  <a:pt x="5123331" y="5616206"/>
                </a:moveTo>
                <a:lnTo>
                  <a:pt x="5326680" y="5616206"/>
                </a:lnTo>
                <a:lnTo>
                  <a:pt x="5326680" y="5416537"/>
                </a:lnTo>
                <a:lnTo>
                  <a:pt x="5123331" y="5416537"/>
                </a:lnTo>
                <a:close/>
                <a:moveTo>
                  <a:pt x="5123331" y="5851875"/>
                </a:moveTo>
                <a:lnTo>
                  <a:pt x="5326680" y="5851875"/>
                </a:lnTo>
                <a:lnTo>
                  <a:pt x="5326680" y="5652206"/>
                </a:lnTo>
                <a:lnTo>
                  <a:pt x="5123331" y="5652206"/>
                </a:lnTo>
                <a:close/>
                <a:moveTo>
                  <a:pt x="5123331" y="6087544"/>
                </a:moveTo>
                <a:lnTo>
                  <a:pt x="5326680" y="6087544"/>
                </a:lnTo>
                <a:lnTo>
                  <a:pt x="5326680" y="5887875"/>
                </a:lnTo>
                <a:lnTo>
                  <a:pt x="5123331" y="5887875"/>
                </a:lnTo>
                <a:close/>
                <a:moveTo>
                  <a:pt x="5123331" y="6323213"/>
                </a:moveTo>
                <a:lnTo>
                  <a:pt x="5326680" y="6323213"/>
                </a:lnTo>
                <a:lnTo>
                  <a:pt x="5326680" y="6123544"/>
                </a:lnTo>
                <a:lnTo>
                  <a:pt x="5123331" y="6123544"/>
                </a:lnTo>
                <a:close/>
                <a:moveTo>
                  <a:pt x="5123331" y="6558880"/>
                </a:moveTo>
                <a:lnTo>
                  <a:pt x="5326680" y="6558880"/>
                </a:lnTo>
                <a:lnTo>
                  <a:pt x="5326680" y="6359212"/>
                </a:lnTo>
                <a:lnTo>
                  <a:pt x="5123331" y="6359212"/>
                </a:lnTo>
                <a:close/>
                <a:moveTo>
                  <a:pt x="5123331" y="6794548"/>
                </a:moveTo>
                <a:lnTo>
                  <a:pt x="5326680" y="6794548"/>
                </a:lnTo>
                <a:lnTo>
                  <a:pt x="5326680" y="6594880"/>
                </a:lnTo>
                <a:lnTo>
                  <a:pt x="5123331" y="6594880"/>
                </a:lnTo>
                <a:close/>
                <a:moveTo>
                  <a:pt x="5123331" y="7030218"/>
                </a:moveTo>
                <a:lnTo>
                  <a:pt x="5326680" y="7030218"/>
                </a:lnTo>
                <a:lnTo>
                  <a:pt x="5326680" y="6830548"/>
                </a:lnTo>
                <a:lnTo>
                  <a:pt x="5123331" y="6830548"/>
                </a:lnTo>
                <a:close/>
                <a:moveTo>
                  <a:pt x="5123331" y="7265887"/>
                </a:moveTo>
                <a:lnTo>
                  <a:pt x="5326680" y="7265887"/>
                </a:lnTo>
                <a:lnTo>
                  <a:pt x="5326680" y="7066216"/>
                </a:lnTo>
                <a:lnTo>
                  <a:pt x="5123331" y="7066216"/>
                </a:lnTo>
                <a:close/>
                <a:moveTo>
                  <a:pt x="5123331" y="7501556"/>
                </a:moveTo>
                <a:lnTo>
                  <a:pt x="5326680" y="7501556"/>
                </a:lnTo>
                <a:lnTo>
                  <a:pt x="5326680" y="7301889"/>
                </a:lnTo>
                <a:lnTo>
                  <a:pt x="5123331" y="7301889"/>
                </a:lnTo>
                <a:close/>
                <a:moveTo>
                  <a:pt x="5123331" y="7737224"/>
                </a:moveTo>
                <a:lnTo>
                  <a:pt x="5326680" y="7737224"/>
                </a:lnTo>
                <a:lnTo>
                  <a:pt x="5326680" y="7537556"/>
                </a:lnTo>
                <a:lnTo>
                  <a:pt x="5123331" y="7537556"/>
                </a:lnTo>
                <a:close/>
                <a:moveTo>
                  <a:pt x="5123331" y="7972894"/>
                </a:moveTo>
                <a:lnTo>
                  <a:pt x="5326680" y="7972894"/>
                </a:lnTo>
                <a:lnTo>
                  <a:pt x="5326680" y="7773226"/>
                </a:lnTo>
                <a:lnTo>
                  <a:pt x="5123331" y="7773226"/>
                </a:lnTo>
                <a:close/>
                <a:moveTo>
                  <a:pt x="5123331" y="8208560"/>
                </a:moveTo>
                <a:lnTo>
                  <a:pt x="5326680" y="8208560"/>
                </a:lnTo>
                <a:lnTo>
                  <a:pt x="5326680" y="8008890"/>
                </a:lnTo>
                <a:lnTo>
                  <a:pt x="5123331" y="8008890"/>
                </a:lnTo>
                <a:close/>
                <a:moveTo>
                  <a:pt x="5123331" y="8444229"/>
                </a:moveTo>
                <a:lnTo>
                  <a:pt x="5326680" y="8444229"/>
                </a:lnTo>
                <a:lnTo>
                  <a:pt x="5326680" y="8244560"/>
                </a:lnTo>
                <a:lnTo>
                  <a:pt x="5123331" y="8244560"/>
                </a:lnTo>
                <a:close/>
                <a:moveTo>
                  <a:pt x="5123331" y="8679895"/>
                </a:moveTo>
                <a:lnTo>
                  <a:pt x="5326680" y="8679895"/>
                </a:lnTo>
                <a:lnTo>
                  <a:pt x="5326680" y="8480228"/>
                </a:lnTo>
                <a:lnTo>
                  <a:pt x="5123331" y="8480228"/>
                </a:lnTo>
                <a:close/>
                <a:moveTo>
                  <a:pt x="5123331" y="8915565"/>
                </a:moveTo>
                <a:lnTo>
                  <a:pt x="5326680" y="8915565"/>
                </a:lnTo>
                <a:lnTo>
                  <a:pt x="5326680" y="8715895"/>
                </a:lnTo>
                <a:lnTo>
                  <a:pt x="5123331" y="8715895"/>
                </a:lnTo>
                <a:close/>
                <a:moveTo>
                  <a:pt x="5123331" y="9151235"/>
                </a:moveTo>
                <a:lnTo>
                  <a:pt x="5326680" y="9151235"/>
                </a:lnTo>
                <a:lnTo>
                  <a:pt x="5326680" y="8951565"/>
                </a:lnTo>
                <a:lnTo>
                  <a:pt x="5123331" y="8951565"/>
                </a:lnTo>
                <a:close/>
                <a:moveTo>
                  <a:pt x="5123331" y="9386903"/>
                </a:moveTo>
                <a:lnTo>
                  <a:pt x="5326680" y="9386903"/>
                </a:lnTo>
                <a:lnTo>
                  <a:pt x="5326680" y="9187234"/>
                </a:lnTo>
                <a:lnTo>
                  <a:pt x="5123331" y="9187234"/>
                </a:lnTo>
                <a:close/>
                <a:moveTo>
                  <a:pt x="5123331" y="9622571"/>
                </a:moveTo>
                <a:lnTo>
                  <a:pt x="5326680" y="9622571"/>
                </a:lnTo>
                <a:lnTo>
                  <a:pt x="5326680" y="9422903"/>
                </a:lnTo>
                <a:lnTo>
                  <a:pt x="5123331" y="9422903"/>
                </a:lnTo>
                <a:close/>
                <a:moveTo>
                  <a:pt x="5123331" y="9858240"/>
                </a:moveTo>
                <a:lnTo>
                  <a:pt x="5326680" y="9858240"/>
                </a:lnTo>
                <a:lnTo>
                  <a:pt x="5326680" y="9658571"/>
                </a:lnTo>
                <a:lnTo>
                  <a:pt x="5123331" y="9658571"/>
                </a:lnTo>
                <a:close/>
                <a:moveTo>
                  <a:pt x="5123331" y="10093908"/>
                </a:moveTo>
                <a:lnTo>
                  <a:pt x="5326680" y="10093908"/>
                </a:lnTo>
                <a:lnTo>
                  <a:pt x="5326680" y="9894240"/>
                </a:lnTo>
                <a:lnTo>
                  <a:pt x="5123331" y="9894240"/>
                </a:lnTo>
                <a:close/>
                <a:moveTo>
                  <a:pt x="5123331" y="10329579"/>
                </a:moveTo>
                <a:lnTo>
                  <a:pt x="5326680" y="10329579"/>
                </a:lnTo>
                <a:lnTo>
                  <a:pt x="5326680" y="10129911"/>
                </a:lnTo>
                <a:lnTo>
                  <a:pt x="5123331" y="10129911"/>
                </a:lnTo>
                <a:close/>
                <a:moveTo>
                  <a:pt x="5123331" y="10565248"/>
                </a:moveTo>
                <a:lnTo>
                  <a:pt x="5326680" y="10565248"/>
                </a:lnTo>
                <a:lnTo>
                  <a:pt x="5326680" y="10365579"/>
                </a:lnTo>
                <a:lnTo>
                  <a:pt x="5123331" y="10365579"/>
                </a:lnTo>
                <a:close/>
                <a:moveTo>
                  <a:pt x="5123331" y="10800917"/>
                </a:moveTo>
                <a:lnTo>
                  <a:pt x="5326680" y="10800917"/>
                </a:lnTo>
                <a:lnTo>
                  <a:pt x="5326680" y="10601248"/>
                </a:lnTo>
                <a:lnTo>
                  <a:pt x="5123331" y="10601248"/>
                </a:lnTo>
                <a:close/>
                <a:moveTo>
                  <a:pt x="5123331" y="11036585"/>
                </a:moveTo>
                <a:lnTo>
                  <a:pt x="5326680" y="11036585"/>
                </a:lnTo>
                <a:lnTo>
                  <a:pt x="5326680" y="10836917"/>
                </a:lnTo>
                <a:lnTo>
                  <a:pt x="5123331" y="10836917"/>
                </a:lnTo>
                <a:close/>
                <a:moveTo>
                  <a:pt x="5123331" y="11272254"/>
                </a:moveTo>
                <a:lnTo>
                  <a:pt x="5326680" y="11272254"/>
                </a:lnTo>
                <a:lnTo>
                  <a:pt x="5326680" y="11072585"/>
                </a:lnTo>
                <a:lnTo>
                  <a:pt x="5123331" y="11072585"/>
                </a:lnTo>
                <a:close/>
                <a:moveTo>
                  <a:pt x="5123331" y="11507923"/>
                </a:moveTo>
                <a:lnTo>
                  <a:pt x="5326680" y="11507923"/>
                </a:lnTo>
                <a:lnTo>
                  <a:pt x="5326680" y="11308254"/>
                </a:lnTo>
                <a:lnTo>
                  <a:pt x="5123331" y="11308254"/>
                </a:lnTo>
                <a:close/>
                <a:moveTo>
                  <a:pt x="5123331" y="11743591"/>
                </a:moveTo>
                <a:lnTo>
                  <a:pt x="5326680" y="11743591"/>
                </a:lnTo>
                <a:lnTo>
                  <a:pt x="5326680" y="11543923"/>
                </a:lnTo>
                <a:lnTo>
                  <a:pt x="5123331" y="11543923"/>
                </a:lnTo>
                <a:close/>
                <a:moveTo>
                  <a:pt x="5123331" y="11979260"/>
                </a:moveTo>
                <a:lnTo>
                  <a:pt x="5326680" y="11979260"/>
                </a:lnTo>
                <a:lnTo>
                  <a:pt x="5326680" y="11779591"/>
                </a:lnTo>
                <a:lnTo>
                  <a:pt x="5123331" y="11779591"/>
                </a:lnTo>
                <a:close/>
                <a:moveTo>
                  <a:pt x="4883982" y="431488"/>
                </a:moveTo>
                <a:lnTo>
                  <a:pt x="5087331" y="431488"/>
                </a:lnTo>
                <a:lnTo>
                  <a:pt x="5087331" y="231816"/>
                </a:lnTo>
                <a:lnTo>
                  <a:pt x="4883982" y="231816"/>
                </a:lnTo>
                <a:close/>
                <a:moveTo>
                  <a:pt x="4883982" y="667157"/>
                </a:moveTo>
                <a:lnTo>
                  <a:pt x="5087331" y="667157"/>
                </a:lnTo>
                <a:lnTo>
                  <a:pt x="5087331" y="467488"/>
                </a:lnTo>
                <a:lnTo>
                  <a:pt x="4883982" y="467488"/>
                </a:lnTo>
                <a:close/>
                <a:moveTo>
                  <a:pt x="4883982" y="902826"/>
                </a:moveTo>
                <a:lnTo>
                  <a:pt x="5087331" y="902826"/>
                </a:lnTo>
                <a:lnTo>
                  <a:pt x="5087331" y="703157"/>
                </a:lnTo>
                <a:lnTo>
                  <a:pt x="4883982" y="703157"/>
                </a:lnTo>
                <a:close/>
                <a:moveTo>
                  <a:pt x="4883982" y="1138495"/>
                </a:moveTo>
                <a:lnTo>
                  <a:pt x="5087331" y="1138495"/>
                </a:lnTo>
                <a:lnTo>
                  <a:pt x="5087331" y="938826"/>
                </a:lnTo>
                <a:lnTo>
                  <a:pt x="4883982" y="938826"/>
                </a:lnTo>
                <a:close/>
                <a:moveTo>
                  <a:pt x="4883982" y="1374164"/>
                </a:moveTo>
                <a:lnTo>
                  <a:pt x="5087331" y="1374164"/>
                </a:lnTo>
                <a:lnTo>
                  <a:pt x="5087331" y="1174495"/>
                </a:lnTo>
                <a:lnTo>
                  <a:pt x="4883982" y="1174495"/>
                </a:lnTo>
                <a:close/>
                <a:moveTo>
                  <a:pt x="4883982" y="1609833"/>
                </a:moveTo>
                <a:lnTo>
                  <a:pt x="5087331" y="1609833"/>
                </a:lnTo>
                <a:lnTo>
                  <a:pt x="5087331" y="1410164"/>
                </a:lnTo>
                <a:lnTo>
                  <a:pt x="4883982" y="1410164"/>
                </a:lnTo>
                <a:close/>
                <a:moveTo>
                  <a:pt x="4883982" y="1845502"/>
                </a:moveTo>
                <a:lnTo>
                  <a:pt x="5087331" y="1845502"/>
                </a:lnTo>
                <a:lnTo>
                  <a:pt x="5087331" y="1645833"/>
                </a:lnTo>
                <a:lnTo>
                  <a:pt x="4883982" y="1645833"/>
                </a:lnTo>
                <a:close/>
                <a:moveTo>
                  <a:pt x="4883982" y="2081171"/>
                </a:moveTo>
                <a:lnTo>
                  <a:pt x="5087331" y="2081171"/>
                </a:lnTo>
                <a:lnTo>
                  <a:pt x="5087331" y="1881502"/>
                </a:lnTo>
                <a:lnTo>
                  <a:pt x="4883982" y="1881502"/>
                </a:lnTo>
                <a:close/>
                <a:moveTo>
                  <a:pt x="4883982" y="2316840"/>
                </a:moveTo>
                <a:lnTo>
                  <a:pt x="5087331" y="2316840"/>
                </a:lnTo>
                <a:lnTo>
                  <a:pt x="5087331" y="2117171"/>
                </a:lnTo>
                <a:lnTo>
                  <a:pt x="4883982" y="2117171"/>
                </a:lnTo>
                <a:close/>
                <a:moveTo>
                  <a:pt x="4883982" y="2552509"/>
                </a:moveTo>
                <a:lnTo>
                  <a:pt x="5087331" y="2552509"/>
                </a:lnTo>
                <a:lnTo>
                  <a:pt x="5087331" y="2352840"/>
                </a:lnTo>
                <a:lnTo>
                  <a:pt x="4883982" y="2352840"/>
                </a:lnTo>
                <a:close/>
                <a:moveTo>
                  <a:pt x="4883982" y="2788178"/>
                </a:moveTo>
                <a:lnTo>
                  <a:pt x="5087331" y="2788178"/>
                </a:lnTo>
                <a:lnTo>
                  <a:pt x="5087331" y="2588509"/>
                </a:lnTo>
                <a:lnTo>
                  <a:pt x="4883982" y="2588509"/>
                </a:lnTo>
                <a:close/>
                <a:moveTo>
                  <a:pt x="4883982" y="3023847"/>
                </a:moveTo>
                <a:lnTo>
                  <a:pt x="5087331" y="3023847"/>
                </a:lnTo>
                <a:lnTo>
                  <a:pt x="5087331" y="2824178"/>
                </a:lnTo>
                <a:lnTo>
                  <a:pt x="4883982" y="2824178"/>
                </a:lnTo>
                <a:close/>
                <a:moveTo>
                  <a:pt x="4883982" y="3259516"/>
                </a:moveTo>
                <a:lnTo>
                  <a:pt x="5087331" y="3259516"/>
                </a:lnTo>
                <a:lnTo>
                  <a:pt x="5087331" y="3059847"/>
                </a:lnTo>
                <a:lnTo>
                  <a:pt x="4883982" y="3059847"/>
                </a:lnTo>
                <a:close/>
                <a:moveTo>
                  <a:pt x="4883982" y="3495185"/>
                </a:moveTo>
                <a:lnTo>
                  <a:pt x="5087331" y="3495185"/>
                </a:lnTo>
                <a:lnTo>
                  <a:pt x="5087331" y="3295516"/>
                </a:lnTo>
                <a:lnTo>
                  <a:pt x="4883982" y="3295516"/>
                </a:lnTo>
                <a:close/>
                <a:moveTo>
                  <a:pt x="4883982" y="3730854"/>
                </a:moveTo>
                <a:lnTo>
                  <a:pt x="5087331" y="3730854"/>
                </a:lnTo>
                <a:lnTo>
                  <a:pt x="5087331" y="3531185"/>
                </a:lnTo>
                <a:lnTo>
                  <a:pt x="4883982" y="3531185"/>
                </a:lnTo>
                <a:close/>
                <a:moveTo>
                  <a:pt x="4883982" y="3966523"/>
                </a:moveTo>
                <a:lnTo>
                  <a:pt x="5087331" y="3966523"/>
                </a:lnTo>
                <a:lnTo>
                  <a:pt x="5087331" y="3766854"/>
                </a:lnTo>
                <a:lnTo>
                  <a:pt x="4883982" y="3766854"/>
                </a:lnTo>
                <a:close/>
                <a:moveTo>
                  <a:pt x="4883982" y="4202192"/>
                </a:moveTo>
                <a:lnTo>
                  <a:pt x="5087331" y="4202192"/>
                </a:lnTo>
                <a:lnTo>
                  <a:pt x="5087331" y="4002523"/>
                </a:lnTo>
                <a:lnTo>
                  <a:pt x="4883982" y="4002523"/>
                </a:lnTo>
                <a:close/>
                <a:moveTo>
                  <a:pt x="4883982" y="4437861"/>
                </a:moveTo>
                <a:lnTo>
                  <a:pt x="5087331" y="4437861"/>
                </a:lnTo>
                <a:lnTo>
                  <a:pt x="5087331" y="4238192"/>
                </a:lnTo>
                <a:lnTo>
                  <a:pt x="4883982" y="4238192"/>
                </a:lnTo>
                <a:close/>
                <a:moveTo>
                  <a:pt x="4883982" y="4673530"/>
                </a:moveTo>
                <a:lnTo>
                  <a:pt x="5087331" y="4673530"/>
                </a:lnTo>
                <a:lnTo>
                  <a:pt x="5087331" y="4473861"/>
                </a:lnTo>
                <a:lnTo>
                  <a:pt x="4883982" y="4473861"/>
                </a:lnTo>
                <a:close/>
                <a:moveTo>
                  <a:pt x="4883982" y="4909199"/>
                </a:moveTo>
                <a:lnTo>
                  <a:pt x="5087331" y="4909199"/>
                </a:lnTo>
                <a:lnTo>
                  <a:pt x="5087331" y="4709530"/>
                </a:lnTo>
                <a:lnTo>
                  <a:pt x="4883982" y="4709530"/>
                </a:lnTo>
                <a:close/>
                <a:moveTo>
                  <a:pt x="4883982" y="5144868"/>
                </a:moveTo>
                <a:lnTo>
                  <a:pt x="5087331" y="5144868"/>
                </a:lnTo>
                <a:lnTo>
                  <a:pt x="5087331" y="4945199"/>
                </a:lnTo>
                <a:lnTo>
                  <a:pt x="4883982" y="4945199"/>
                </a:lnTo>
                <a:close/>
                <a:moveTo>
                  <a:pt x="4883982" y="5380537"/>
                </a:moveTo>
                <a:lnTo>
                  <a:pt x="5087331" y="5380537"/>
                </a:lnTo>
                <a:lnTo>
                  <a:pt x="5087331" y="5180868"/>
                </a:lnTo>
                <a:lnTo>
                  <a:pt x="4883982" y="5180868"/>
                </a:lnTo>
                <a:close/>
                <a:moveTo>
                  <a:pt x="4883982" y="5616206"/>
                </a:moveTo>
                <a:lnTo>
                  <a:pt x="5087331" y="5616206"/>
                </a:lnTo>
                <a:lnTo>
                  <a:pt x="5087331" y="5416537"/>
                </a:lnTo>
                <a:lnTo>
                  <a:pt x="4883982" y="5416537"/>
                </a:lnTo>
                <a:close/>
                <a:moveTo>
                  <a:pt x="4883982" y="5851875"/>
                </a:moveTo>
                <a:lnTo>
                  <a:pt x="5087331" y="5851875"/>
                </a:lnTo>
                <a:lnTo>
                  <a:pt x="5087331" y="5652206"/>
                </a:lnTo>
                <a:lnTo>
                  <a:pt x="4883982" y="5652206"/>
                </a:lnTo>
                <a:close/>
                <a:moveTo>
                  <a:pt x="4883982" y="6087544"/>
                </a:moveTo>
                <a:lnTo>
                  <a:pt x="5087331" y="6087544"/>
                </a:lnTo>
                <a:lnTo>
                  <a:pt x="5087331" y="5887875"/>
                </a:lnTo>
                <a:lnTo>
                  <a:pt x="4883982" y="5887875"/>
                </a:lnTo>
                <a:close/>
                <a:moveTo>
                  <a:pt x="4883982" y="6323213"/>
                </a:moveTo>
                <a:lnTo>
                  <a:pt x="5087331" y="6323213"/>
                </a:lnTo>
                <a:lnTo>
                  <a:pt x="5087331" y="6123544"/>
                </a:lnTo>
                <a:lnTo>
                  <a:pt x="4883982" y="6123544"/>
                </a:lnTo>
                <a:close/>
                <a:moveTo>
                  <a:pt x="4883982" y="6558880"/>
                </a:moveTo>
                <a:lnTo>
                  <a:pt x="5087331" y="6558880"/>
                </a:lnTo>
                <a:lnTo>
                  <a:pt x="5087331" y="6359212"/>
                </a:lnTo>
                <a:lnTo>
                  <a:pt x="4883982" y="6359212"/>
                </a:lnTo>
                <a:close/>
                <a:moveTo>
                  <a:pt x="4883982" y="6794548"/>
                </a:moveTo>
                <a:lnTo>
                  <a:pt x="5087331" y="6794548"/>
                </a:lnTo>
                <a:lnTo>
                  <a:pt x="5087331" y="6594880"/>
                </a:lnTo>
                <a:lnTo>
                  <a:pt x="4883982" y="6594880"/>
                </a:lnTo>
                <a:close/>
                <a:moveTo>
                  <a:pt x="4883982" y="7030218"/>
                </a:moveTo>
                <a:lnTo>
                  <a:pt x="5087331" y="7030218"/>
                </a:lnTo>
                <a:lnTo>
                  <a:pt x="5087331" y="6830548"/>
                </a:lnTo>
                <a:lnTo>
                  <a:pt x="4883982" y="6830548"/>
                </a:lnTo>
                <a:close/>
                <a:moveTo>
                  <a:pt x="4883982" y="7265887"/>
                </a:moveTo>
                <a:lnTo>
                  <a:pt x="5087331" y="7265887"/>
                </a:lnTo>
                <a:lnTo>
                  <a:pt x="5087331" y="7066216"/>
                </a:lnTo>
                <a:lnTo>
                  <a:pt x="4883982" y="7066216"/>
                </a:lnTo>
                <a:close/>
                <a:moveTo>
                  <a:pt x="4883982" y="7501556"/>
                </a:moveTo>
                <a:lnTo>
                  <a:pt x="5087331" y="7501556"/>
                </a:lnTo>
                <a:lnTo>
                  <a:pt x="5087331" y="7301889"/>
                </a:lnTo>
                <a:lnTo>
                  <a:pt x="4883982" y="7301889"/>
                </a:lnTo>
                <a:close/>
                <a:moveTo>
                  <a:pt x="4883982" y="7737224"/>
                </a:moveTo>
                <a:lnTo>
                  <a:pt x="5087331" y="7737224"/>
                </a:lnTo>
                <a:lnTo>
                  <a:pt x="5087331" y="7537556"/>
                </a:lnTo>
                <a:lnTo>
                  <a:pt x="4883982" y="7537556"/>
                </a:lnTo>
                <a:close/>
                <a:moveTo>
                  <a:pt x="4883982" y="7972894"/>
                </a:moveTo>
                <a:lnTo>
                  <a:pt x="5087331" y="7972894"/>
                </a:lnTo>
                <a:lnTo>
                  <a:pt x="5087331" y="7773226"/>
                </a:lnTo>
                <a:lnTo>
                  <a:pt x="4883982" y="7773226"/>
                </a:lnTo>
                <a:close/>
                <a:moveTo>
                  <a:pt x="4883982" y="8208560"/>
                </a:moveTo>
                <a:lnTo>
                  <a:pt x="5087331" y="8208560"/>
                </a:lnTo>
                <a:lnTo>
                  <a:pt x="5087331" y="8008890"/>
                </a:lnTo>
                <a:lnTo>
                  <a:pt x="4883982" y="8008890"/>
                </a:lnTo>
                <a:close/>
                <a:moveTo>
                  <a:pt x="4883982" y="8444229"/>
                </a:moveTo>
                <a:lnTo>
                  <a:pt x="5087331" y="8444229"/>
                </a:lnTo>
                <a:lnTo>
                  <a:pt x="5087331" y="8244560"/>
                </a:lnTo>
                <a:lnTo>
                  <a:pt x="4883982" y="8244560"/>
                </a:lnTo>
                <a:close/>
                <a:moveTo>
                  <a:pt x="4883982" y="8679895"/>
                </a:moveTo>
                <a:lnTo>
                  <a:pt x="5087331" y="8679895"/>
                </a:lnTo>
                <a:lnTo>
                  <a:pt x="5087331" y="8480228"/>
                </a:lnTo>
                <a:lnTo>
                  <a:pt x="4883982" y="8480228"/>
                </a:lnTo>
                <a:close/>
                <a:moveTo>
                  <a:pt x="4883982" y="8915565"/>
                </a:moveTo>
                <a:lnTo>
                  <a:pt x="5087331" y="8915565"/>
                </a:lnTo>
                <a:lnTo>
                  <a:pt x="5087331" y="8715895"/>
                </a:lnTo>
                <a:lnTo>
                  <a:pt x="4883982" y="8715895"/>
                </a:lnTo>
                <a:close/>
                <a:moveTo>
                  <a:pt x="4883982" y="9151235"/>
                </a:moveTo>
                <a:lnTo>
                  <a:pt x="5087331" y="9151235"/>
                </a:lnTo>
                <a:lnTo>
                  <a:pt x="5087331" y="8951565"/>
                </a:lnTo>
                <a:lnTo>
                  <a:pt x="4883982" y="8951565"/>
                </a:lnTo>
                <a:close/>
                <a:moveTo>
                  <a:pt x="4883982" y="9386903"/>
                </a:moveTo>
                <a:lnTo>
                  <a:pt x="5087331" y="9386903"/>
                </a:lnTo>
                <a:lnTo>
                  <a:pt x="5087331" y="9187234"/>
                </a:lnTo>
                <a:lnTo>
                  <a:pt x="4883982" y="9187234"/>
                </a:lnTo>
                <a:close/>
                <a:moveTo>
                  <a:pt x="4883982" y="9622571"/>
                </a:moveTo>
                <a:lnTo>
                  <a:pt x="5087331" y="9622571"/>
                </a:lnTo>
                <a:lnTo>
                  <a:pt x="5087331" y="9422903"/>
                </a:lnTo>
                <a:lnTo>
                  <a:pt x="4883982" y="9422903"/>
                </a:lnTo>
                <a:close/>
                <a:moveTo>
                  <a:pt x="4883982" y="9858240"/>
                </a:moveTo>
                <a:lnTo>
                  <a:pt x="5087331" y="9858240"/>
                </a:lnTo>
                <a:lnTo>
                  <a:pt x="5087331" y="9658571"/>
                </a:lnTo>
                <a:lnTo>
                  <a:pt x="4883982" y="9658571"/>
                </a:lnTo>
                <a:close/>
                <a:moveTo>
                  <a:pt x="4883982" y="10093908"/>
                </a:moveTo>
                <a:lnTo>
                  <a:pt x="5087331" y="10093908"/>
                </a:lnTo>
                <a:lnTo>
                  <a:pt x="5087331" y="9894240"/>
                </a:lnTo>
                <a:lnTo>
                  <a:pt x="4883982" y="9894240"/>
                </a:lnTo>
                <a:close/>
                <a:moveTo>
                  <a:pt x="4883982" y="10329579"/>
                </a:moveTo>
                <a:lnTo>
                  <a:pt x="5087331" y="10329579"/>
                </a:lnTo>
                <a:lnTo>
                  <a:pt x="5087331" y="10129911"/>
                </a:lnTo>
                <a:lnTo>
                  <a:pt x="4883982" y="10129911"/>
                </a:lnTo>
                <a:close/>
                <a:moveTo>
                  <a:pt x="4883982" y="10565248"/>
                </a:moveTo>
                <a:lnTo>
                  <a:pt x="5087331" y="10565248"/>
                </a:lnTo>
                <a:lnTo>
                  <a:pt x="5087331" y="10365579"/>
                </a:lnTo>
                <a:lnTo>
                  <a:pt x="4883982" y="10365579"/>
                </a:lnTo>
                <a:close/>
                <a:moveTo>
                  <a:pt x="4883982" y="10800917"/>
                </a:moveTo>
                <a:lnTo>
                  <a:pt x="5087331" y="10800917"/>
                </a:lnTo>
                <a:lnTo>
                  <a:pt x="5087331" y="10601248"/>
                </a:lnTo>
                <a:lnTo>
                  <a:pt x="4883982" y="10601248"/>
                </a:lnTo>
                <a:close/>
                <a:moveTo>
                  <a:pt x="4883982" y="11036585"/>
                </a:moveTo>
                <a:lnTo>
                  <a:pt x="5087331" y="11036585"/>
                </a:lnTo>
                <a:lnTo>
                  <a:pt x="5087331" y="10836917"/>
                </a:lnTo>
                <a:lnTo>
                  <a:pt x="4883982" y="10836917"/>
                </a:lnTo>
                <a:close/>
                <a:moveTo>
                  <a:pt x="4883982" y="11272254"/>
                </a:moveTo>
                <a:lnTo>
                  <a:pt x="5087331" y="11272254"/>
                </a:lnTo>
                <a:lnTo>
                  <a:pt x="5087331" y="11072585"/>
                </a:lnTo>
                <a:lnTo>
                  <a:pt x="4883982" y="11072585"/>
                </a:lnTo>
                <a:close/>
                <a:moveTo>
                  <a:pt x="4883982" y="11507923"/>
                </a:moveTo>
                <a:lnTo>
                  <a:pt x="5087331" y="11507923"/>
                </a:lnTo>
                <a:lnTo>
                  <a:pt x="5087331" y="11308254"/>
                </a:lnTo>
                <a:lnTo>
                  <a:pt x="4883982" y="11308254"/>
                </a:lnTo>
                <a:close/>
                <a:moveTo>
                  <a:pt x="4883982" y="11743591"/>
                </a:moveTo>
                <a:lnTo>
                  <a:pt x="5087331" y="11743591"/>
                </a:lnTo>
                <a:lnTo>
                  <a:pt x="5087331" y="11543923"/>
                </a:lnTo>
                <a:lnTo>
                  <a:pt x="4883982" y="11543923"/>
                </a:lnTo>
                <a:close/>
                <a:moveTo>
                  <a:pt x="4883982" y="11979260"/>
                </a:moveTo>
                <a:lnTo>
                  <a:pt x="5087331" y="11979260"/>
                </a:lnTo>
                <a:lnTo>
                  <a:pt x="5087331" y="11779591"/>
                </a:lnTo>
                <a:lnTo>
                  <a:pt x="4883982" y="11779591"/>
                </a:lnTo>
                <a:close/>
                <a:moveTo>
                  <a:pt x="4644633" y="431488"/>
                </a:moveTo>
                <a:lnTo>
                  <a:pt x="4847982" y="431488"/>
                </a:lnTo>
                <a:lnTo>
                  <a:pt x="4847982" y="231816"/>
                </a:lnTo>
                <a:lnTo>
                  <a:pt x="4644633" y="231816"/>
                </a:lnTo>
                <a:close/>
                <a:moveTo>
                  <a:pt x="4644633" y="667157"/>
                </a:moveTo>
                <a:lnTo>
                  <a:pt x="4847982" y="667157"/>
                </a:lnTo>
                <a:lnTo>
                  <a:pt x="4847982" y="467488"/>
                </a:lnTo>
                <a:lnTo>
                  <a:pt x="4644633" y="467488"/>
                </a:lnTo>
                <a:close/>
                <a:moveTo>
                  <a:pt x="4644633" y="902826"/>
                </a:moveTo>
                <a:lnTo>
                  <a:pt x="4847982" y="902826"/>
                </a:lnTo>
                <a:lnTo>
                  <a:pt x="4847982" y="703157"/>
                </a:lnTo>
                <a:lnTo>
                  <a:pt x="4644633" y="703157"/>
                </a:lnTo>
                <a:close/>
                <a:moveTo>
                  <a:pt x="4644633" y="1138495"/>
                </a:moveTo>
                <a:lnTo>
                  <a:pt x="4847982" y="1138495"/>
                </a:lnTo>
                <a:lnTo>
                  <a:pt x="4847982" y="938826"/>
                </a:lnTo>
                <a:lnTo>
                  <a:pt x="4644633" y="938826"/>
                </a:lnTo>
                <a:close/>
                <a:moveTo>
                  <a:pt x="4644633" y="1374164"/>
                </a:moveTo>
                <a:lnTo>
                  <a:pt x="4847982" y="1374164"/>
                </a:lnTo>
                <a:lnTo>
                  <a:pt x="4847982" y="1174495"/>
                </a:lnTo>
                <a:lnTo>
                  <a:pt x="4644633" y="1174495"/>
                </a:lnTo>
                <a:close/>
                <a:moveTo>
                  <a:pt x="4644633" y="1609833"/>
                </a:moveTo>
                <a:lnTo>
                  <a:pt x="4847982" y="1609833"/>
                </a:lnTo>
                <a:lnTo>
                  <a:pt x="4847982" y="1410164"/>
                </a:lnTo>
                <a:lnTo>
                  <a:pt x="4644633" y="1410164"/>
                </a:lnTo>
                <a:close/>
                <a:moveTo>
                  <a:pt x="4644633" y="1845502"/>
                </a:moveTo>
                <a:lnTo>
                  <a:pt x="4847982" y="1845502"/>
                </a:lnTo>
                <a:lnTo>
                  <a:pt x="4847982" y="1645833"/>
                </a:lnTo>
                <a:lnTo>
                  <a:pt x="4644633" y="1645833"/>
                </a:lnTo>
                <a:close/>
                <a:moveTo>
                  <a:pt x="4644633" y="2081171"/>
                </a:moveTo>
                <a:lnTo>
                  <a:pt x="4847982" y="2081171"/>
                </a:lnTo>
                <a:lnTo>
                  <a:pt x="4847982" y="1881502"/>
                </a:lnTo>
                <a:lnTo>
                  <a:pt x="4644633" y="1881502"/>
                </a:lnTo>
                <a:close/>
                <a:moveTo>
                  <a:pt x="4644633" y="2316840"/>
                </a:moveTo>
                <a:lnTo>
                  <a:pt x="4847982" y="2316840"/>
                </a:lnTo>
                <a:lnTo>
                  <a:pt x="4847982" y="2117171"/>
                </a:lnTo>
                <a:lnTo>
                  <a:pt x="4644633" y="2117171"/>
                </a:lnTo>
                <a:close/>
                <a:moveTo>
                  <a:pt x="4644633" y="2552509"/>
                </a:moveTo>
                <a:lnTo>
                  <a:pt x="4847982" y="2552509"/>
                </a:lnTo>
                <a:lnTo>
                  <a:pt x="4847982" y="2352840"/>
                </a:lnTo>
                <a:lnTo>
                  <a:pt x="4644633" y="2352840"/>
                </a:lnTo>
                <a:close/>
                <a:moveTo>
                  <a:pt x="4644633" y="2788178"/>
                </a:moveTo>
                <a:lnTo>
                  <a:pt x="4847982" y="2788178"/>
                </a:lnTo>
                <a:lnTo>
                  <a:pt x="4847982" y="2588509"/>
                </a:lnTo>
                <a:lnTo>
                  <a:pt x="4644633" y="2588509"/>
                </a:lnTo>
                <a:close/>
                <a:moveTo>
                  <a:pt x="4644633" y="3023847"/>
                </a:moveTo>
                <a:lnTo>
                  <a:pt x="4847982" y="3023847"/>
                </a:lnTo>
                <a:lnTo>
                  <a:pt x="4847982" y="2824178"/>
                </a:lnTo>
                <a:lnTo>
                  <a:pt x="4644633" y="2824178"/>
                </a:lnTo>
                <a:close/>
                <a:moveTo>
                  <a:pt x="4644633" y="3259516"/>
                </a:moveTo>
                <a:lnTo>
                  <a:pt x="4847982" y="3259516"/>
                </a:lnTo>
                <a:lnTo>
                  <a:pt x="4847982" y="3059847"/>
                </a:lnTo>
                <a:lnTo>
                  <a:pt x="4644633" y="3059847"/>
                </a:lnTo>
                <a:close/>
                <a:moveTo>
                  <a:pt x="4644633" y="3495185"/>
                </a:moveTo>
                <a:lnTo>
                  <a:pt x="4847982" y="3495185"/>
                </a:lnTo>
                <a:lnTo>
                  <a:pt x="4847982" y="3295516"/>
                </a:lnTo>
                <a:lnTo>
                  <a:pt x="4644633" y="3295516"/>
                </a:lnTo>
                <a:close/>
                <a:moveTo>
                  <a:pt x="4644633" y="3730854"/>
                </a:moveTo>
                <a:lnTo>
                  <a:pt x="4847982" y="3730854"/>
                </a:lnTo>
                <a:lnTo>
                  <a:pt x="4847982" y="3531185"/>
                </a:lnTo>
                <a:lnTo>
                  <a:pt x="4644633" y="3531185"/>
                </a:lnTo>
                <a:close/>
                <a:moveTo>
                  <a:pt x="4644633" y="3966523"/>
                </a:moveTo>
                <a:lnTo>
                  <a:pt x="4847982" y="3966523"/>
                </a:lnTo>
                <a:lnTo>
                  <a:pt x="4847982" y="3766854"/>
                </a:lnTo>
                <a:lnTo>
                  <a:pt x="4644633" y="3766854"/>
                </a:lnTo>
                <a:close/>
                <a:moveTo>
                  <a:pt x="4644633" y="4202192"/>
                </a:moveTo>
                <a:lnTo>
                  <a:pt x="4847982" y="4202192"/>
                </a:lnTo>
                <a:lnTo>
                  <a:pt x="4847982" y="4002523"/>
                </a:lnTo>
                <a:lnTo>
                  <a:pt x="4644633" y="4002523"/>
                </a:lnTo>
                <a:close/>
                <a:moveTo>
                  <a:pt x="4644633" y="4437861"/>
                </a:moveTo>
                <a:lnTo>
                  <a:pt x="4847982" y="4437861"/>
                </a:lnTo>
                <a:lnTo>
                  <a:pt x="4847982" y="4238192"/>
                </a:lnTo>
                <a:lnTo>
                  <a:pt x="4644633" y="4238192"/>
                </a:lnTo>
                <a:close/>
                <a:moveTo>
                  <a:pt x="4644633" y="4673530"/>
                </a:moveTo>
                <a:lnTo>
                  <a:pt x="4847982" y="4673530"/>
                </a:lnTo>
                <a:lnTo>
                  <a:pt x="4847982" y="4473861"/>
                </a:lnTo>
                <a:lnTo>
                  <a:pt x="4644633" y="4473861"/>
                </a:lnTo>
                <a:close/>
                <a:moveTo>
                  <a:pt x="4644633" y="4909199"/>
                </a:moveTo>
                <a:lnTo>
                  <a:pt x="4847982" y="4909199"/>
                </a:lnTo>
                <a:lnTo>
                  <a:pt x="4847982" y="4709530"/>
                </a:lnTo>
                <a:lnTo>
                  <a:pt x="4644633" y="4709530"/>
                </a:lnTo>
                <a:close/>
                <a:moveTo>
                  <a:pt x="4644633" y="5144868"/>
                </a:moveTo>
                <a:lnTo>
                  <a:pt x="4847982" y="5144868"/>
                </a:lnTo>
                <a:lnTo>
                  <a:pt x="4847982" y="4945199"/>
                </a:lnTo>
                <a:lnTo>
                  <a:pt x="4644633" y="4945199"/>
                </a:lnTo>
                <a:close/>
                <a:moveTo>
                  <a:pt x="4644633" y="5380537"/>
                </a:moveTo>
                <a:lnTo>
                  <a:pt x="4847982" y="5380537"/>
                </a:lnTo>
                <a:lnTo>
                  <a:pt x="4847982" y="5180868"/>
                </a:lnTo>
                <a:lnTo>
                  <a:pt x="4644633" y="5180868"/>
                </a:lnTo>
                <a:close/>
                <a:moveTo>
                  <a:pt x="4644633" y="5616206"/>
                </a:moveTo>
                <a:lnTo>
                  <a:pt x="4847982" y="5616206"/>
                </a:lnTo>
                <a:lnTo>
                  <a:pt x="4847982" y="5416537"/>
                </a:lnTo>
                <a:lnTo>
                  <a:pt x="4644633" y="5416537"/>
                </a:lnTo>
                <a:close/>
                <a:moveTo>
                  <a:pt x="4644633" y="5851875"/>
                </a:moveTo>
                <a:lnTo>
                  <a:pt x="4847982" y="5851875"/>
                </a:lnTo>
                <a:lnTo>
                  <a:pt x="4847982" y="5652206"/>
                </a:lnTo>
                <a:lnTo>
                  <a:pt x="4644633" y="5652206"/>
                </a:lnTo>
                <a:close/>
                <a:moveTo>
                  <a:pt x="4644633" y="6087544"/>
                </a:moveTo>
                <a:lnTo>
                  <a:pt x="4847982" y="6087544"/>
                </a:lnTo>
                <a:lnTo>
                  <a:pt x="4847982" y="5887875"/>
                </a:lnTo>
                <a:lnTo>
                  <a:pt x="4644633" y="5887875"/>
                </a:lnTo>
                <a:close/>
                <a:moveTo>
                  <a:pt x="4644633" y="6323213"/>
                </a:moveTo>
                <a:lnTo>
                  <a:pt x="4847982" y="6323213"/>
                </a:lnTo>
                <a:lnTo>
                  <a:pt x="4847982" y="6123544"/>
                </a:lnTo>
                <a:lnTo>
                  <a:pt x="4644633" y="6123544"/>
                </a:lnTo>
                <a:close/>
                <a:moveTo>
                  <a:pt x="4644633" y="6558880"/>
                </a:moveTo>
                <a:lnTo>
                  <a:pt x="4847982" y="6558880"/>
                </a:lnTo>
                <a:lnTo>
                  <a:pt x="4847982" y="6359212"/>
                </a:lnTo>
                <a:lnTo>
                  <a:pt x="4644633" y="6359212"/>
                </a:lnTo>
                <a:close/>
                <a:moveTo>
                  <a:pt x="4644633" y="6794548"/>
                </a:moveTo>
                <a:lnTo>
                  <a:pt x="4847982" y="6794548"/>
                </a:lnTo>
                <a:lnTo>
                  <a:pt x="4847982" y="6594880"/>
                </a:lnTo>
                <a:lnTo>
                  <a:pt x="4644633" y="6594880"/>
                </a:lnTo>
                <a:close/>
                <a:moveTo>
                  <a:pt x="4644633" y="7030218"/>
                </a:moveTo>
                <a:lnTo>
                  <a:pt x="4847982" y="7030218"/>
                </a:lnTo>
                <a:lnTo>
                  <a:pt x="4847982" y="6830548"/>
                </a:lnTo>
                <a:lnTo>
                  <a:pt x="4644633" y="6830548"/>
                </a:lnTo>
                <a:close/>
                <a:moveTo>
                  <a:pt x="4644633" y="7265887"/>
                </a:moveTo>
                <a:lnTo>
                  <a:pt x="4847982" y="7265887"/>
                </a:lnTo>
                <a:lnTo>
                  <a:pt x="4847982" y="7066216"/>
                </a:lnTo>
                <a:lnTo>
                  <a:pt x="4644633" y="7066216"/>
                </a:lnTo>
                <a:close/>
                <a:moveTo>
                  <a:pt x="4644633" y="7501556"/>
                </a:moveTo>
                <a:lnTo>
                  <a:pt x="4847982" y="7501556"/>
                </a:lnTo>
                <a:lnTo>
                  <a:pt x="4847982" y="7301889"/>
                </a:lnTo>
                <a:lnTo>
                  <a:pt x="4644633" y="7301889"/>
                </a:lnTo>
                <a:close/>
                <a:moveTo>
                  <a:pt x="4644633" y="7737224"/>
                </a:moveTo>
                <a:lnTo>
                  <a:pt x="4847982" y="7737224"/>
                </a:lnTo>
                <a:lnTo>
                  <a:pt x="4847982" y="7537556"/>
                </a:lnTo>
                <a:lnTo>
                  <a:pt x="4644633" y="7537556"/>
                </a:lnTo>
                <a:close/>
                <a:moveTo>
                  <a:pt x="4644633" y="7972894"/>
                </a:moveTo>
                <a:lnTo>
                  <a:pt x="4847982" y="7972894"/>
                </a:lnTo>
                <a:lnTo>
                  <a:pt x="4847982" y="7773226"/>
                </a:lnTo>
                <a:lnTo>
                  <a:pt x="4644633" y="7773226"/>
                </a:lnTo>
                <a:close/>
                <a:moveTo>
                  <a:pt x="4644633" y="8208560"/>
                </a:moveTo>
                <a:lnTo>
                  <a:pt x="4847982" y="8208560"/>
                </a:lnTo>
                <a:lnTo>
                  <a:pt x="4847982" y="8008890"/>
                </a:lnTo>
                <a:lnTo>
                  <a:pt x="4644633" y="8008890"/>
                </a:lnTo>
                <a:close/>
                <a:moveTo>
                  <a:pt x="4644633" y="8444229"/>
                </a:moveTo>
                <a:lnTo>
                  <a:pt x="4847982" y="8444229"/>
                </a:lnTo>
                <a:lnTo>
                  <a:pt x="4847982" y="8244560"/>
                </a:lnTo>
                <a:lnTo>
                  <a:pt x="4644633" y="8244560"/>
                </a:lnTo>
                <a:close/>
                <a:moveTo>
                  <a:pt x="4644633" y="8679895"/>
                </a:moveTo>
                <a:lnTo>
                  <a:pt x="4847982" y="8679895"/>
                </a:lnTo>
                <a:lnTo>
                  <a:pt x="4847982" y="8480228"/>
                </a:lnTo>
                <a:lnTo>
                  <a:pt x="4644633" y="8480228"/>
                </a:lnTo>
                <a:close/>
                <a:moveTo>
                  <a:pt x="4644633" y="8915565"/>
                </a:moveTo>
                <a:lnTo>
                  <a:pt x="4847982" y="8915565"/>
                </a:lnTo>
                <a:lnTo>
                  <a:pt x="4847982" y="8715895"/>
                </a:lnTo>
                <a:lnTo>
                  <a:pt x="4644633" y="8715895"/>
                </a:lnTo>
                <a:close/>
                <a:moveTo>
                  <a:pt x="4644633" y="9151235"/>
                </a:moveTo>
                <a:lnTo>
                  <a:pt x="4847982" y="9151235"/>
                </a:lnTo>
                <a:lnTo>
                  <a:pt x="4847982" y="8951565"/>
                </a:lnTo>
                <a:lnTo>
                  <a:pt x="4644633" y="8951565"/>
                </a:lnTo>
                <a:close/>
                <a:moveTo>
                  <a:pt x="4644633" y="9386903"/>
                </a:moveTo>
                <a:lnTo>
                  <a:pt x="4847982" y="9386903"/>
                </a:lnTo>
                <a:lnTo>
                  <a:pt x="4847982" y="9187234"/>
                </a:lnTo>
                <a:lnTo>
                  <a:pt x="4644633" y="9187234"/>
                </a:lnTo>
                <a:close/>
                <a:moveTo>
                  <a:pt x="4644633" y="9622571"/>
                </a:moveTo>
                <a:lnTo>
                  <a:pt x="4847982" y="9622571"/>
                </a:lnTo>
                <a:lnTo>
                  <a:pt x="4847982" y="9422903"/>
                </a:lnTo>
                <a:lnTo>
                  <a:pt x="4644633" y="9422903"/>
                </a:lnTo>
                <a:close/>
                <a:moveTo>
                  <a:pt x="4644633" y="9858240"/>
                </a:moveTo>
                <a:lnTo>
                  <a:pt x="4847982" y="9858240"/>
                </a:lnTo>
                <a:lnTo>
                  <a:pt x="4847982" y="9658571"/>
                </a:lnTo>
                <a:lnTo>
                  <a:pt x="4644633" y="9658571"/>
                </a:lnTo>
                <a:close/>
                <a:moveTo>
                  <a:pt x="4644633" y="10093908"/>
                </a:moveTo>
                <a:lnTo>
                  <a:pt x="4847982" y="10093908"/>
                </a:lnTo>
                <a:lnTo>
                  <a:pt x="4847982" y="9894240"/>
                </a:lnTo>
                <a:lnTo>
                  <a:pt x="4644633" y="9894240"/>
                </a:lnTo>
                <a:close/>
                <a:moveTo>
                  <a:pt x="4644633" y="10329579"/>
                </a:moveTo>
                <a:lnTo>
                  <a:pt x="4847982" y="10329579"/>
                </a:lnTo>
                <a:lnTo>
                  <a:pt x="4847982" y="10129911"/>
                </a:lnTo>
                <a:lnTo>
                  <a:pt x="4644633" y="10129911"/>
                </a:lnTo>
                <a:close/>
                <a:moveTo>
                  <a:pt x="4644633" y="10565248"/>
                </a:moveTo>
                <a:lnTo>
                  <a:pt x="4847982" y="10565248"/>
                </a:lnTo>
                <a:lnTo>
                  <a:pt x="4847982" y="10365579"/>
                </a:lnTo>
                <a:lnTo>
                  <a:pt x="4644633" y="10365579"/>
                </a:lnTo>
                <a:close/>
                <a:moveTo>
                  <a:pt x="4644633" y="10800917"/>
                </a:moveTo>
                <a:lnTo>
                  <a:pt x="4847982" y="10800917"/>
                </a:lnTo>
                <a:lnTo>
                  <a:pt x="4847982" y="10601248"/>
                </a:lnTo>
                <a:lnTo>
                  <a:pt x="4644633" y="10601248"/>
                </a:lnTo>
                <a:close/>
                <a:moveTo>
                  <a:pt x="4644633" y="11036585"/>
                </a:moveTo>
                <a:lnTo>
                  <a:pt x="4847982" y="11036585"/>
                </a:lnTo>
                <a:lnTo>
                  <a:pt x="4847982" y="10836917"/>
                </a:lnTo>
                <a:lnTo>
                  <a:pt x="4644633" y="10836917"/>
                </a:lnTo>
                <a:close/>
                <a:moveTo>
                  <a:pt x="4644633" y="11272254"/>
                </a:moveTo>
                <a:lnTo>
                  <a:pt x="4847982" y="11272254"/>
                </a:lnTo>
                <a:lnTo>
                  <a:pt x="4847982" y="11072585"/>
                </a:lnTo>
                <a:lnTo>
                  <a:pt x="4644633" y="11072585"/>
                </a:lnTo>
                <a:close/>
                <a:moveTo>
                  <a:pt x="4644633" y="11507923"/>
                </a:moveTo>
                <a:lnTo>
                  <a:pt x="4847982" y="11507923"/>
                </a:lnTo>
                <a:lnTo>
                  <a:pt x="4847982" y="11308254"/>
                </a:lnTo>
                <a:lnTo>
                  <a:pt x="4644633" y="11308254"/>
                </a:lnTo>
                <a:close/>
                <a:moveTo>
                  <a:pt x="4644633" y="11743591"/>
                </a:moveTo>
                <a:lnTo>
                  <a:pt x="4847982" y="11743591"/>
                </a:lnTo>
                <a:lnTo>
                  <a:pt x="4847982" y="11543923"/>
                </a:lnTo>
                <a:lnTo>
                  <a:pt x="4644633" y="11543923"/>
                </a:lnTo>
                <a:close/>
                <a:moveTo>
                  <a:pt x="4644633" y="11979260"/>
                </a:moveTo>
                <a:lnTo>
                  <a:pt x="4847982" y="11979260"/>
                </a:lnTo>
                <a:lnTo>
                  <a:pt x="4847982" y="11779591"/>
                </a:lnTo>
                <a:lnTo>
                  <a:pt x="4644633" y="11779591"/>
                </a:lnTo>
                <a:close/>
                <a:moveTo>
                  <a:pt x="4405284" y="431488"/>
                </a:moveTo>
                <a:lnTo>
                  <a:pt x="4608633" y="431488"/>
                </a:lnTo>
                <a:lnTo>
                  <a:pt x="4608633" y="231816"/>
                </a:lnTo>
                <a:lnTo>
                  <a:pt x="4405284" y="231816"/>
                </a:lnTo>
                <a:close/>
                <a:moveTo>
                  <a:pt x="4405284" y="667157"/>
                </a:moveTo>
                <a:lnTo>
                  <a:pt x="4608633" y="667157"/>
                </a:lnTo>
                <a:lnTo>
                  <a:pt x="4608633" y="467488"/>
                </a:lnTo>
                <a:lnTo>
                  <a:pt x="4405284" y="467488"/>
                </a:lnTo>
                <a:close/>
                <a:moveTo>
                  <a:pt x="4405284" y="902826"/>
                </a:moveTo>
                <a:lnTo>
                  <a:pt x="4608633" y="902826"/>
                </a:lnTo>
                <a:lnTo>
                  <a:pt x="4608633" y="703157"/>
                </a:lnTo>
                <a:lnTo>
                  <a:pt x="4405284" y="703157"/>
                </a:lnTo>
                <a:close/>
                <a:moveTo>
                  <a:pt x="4405284" y="1138495"/>
                </a:moveTo>
                <a:lnTo>
                  <a:pt x="4608633" y="1138495"/>
                </a:lnTo>
                <a:lnTo>
                  <a:pt x="4608633" y="938826"/>
                </a:lnTo>
                <a:lnTo>
                  <a:pt x="4405284" y="938826"/>
                </a:lnTo>
                <a:close/>
                <a:moveTo>
                  <a:pt x="4405284" y="1374164"/>
                </a:moveTo>
                <a:lnTo>
                  <a:pt x="4608633" y="1374164"/>
                </a:lnTo>
                <a:lnTo>
                  <a:pt x="4608633" y="1174495"/>
                </a:lnTo>
                <a:lnTo>
                  <a:pt x="4405284" y="1174495"/>
                </a:lnTo>
                <a:close/>
                <a:moveTo>
                  <a:pt x="4405284" y="1609833"/>
                </a:moveTo>
                <a:lnTo>
                  <a:pt x="4608633" y="1609833"/>
                </a:lnTo>
                <a:lnTo>
                  <a:pt x="4608633" y="1410164"/>
                </a:lnTo>
                <a:lnTo>
                  <a:pt x="4405284" y="1410164"/>
                </a:lnTo>
                <a:close/>
                <a:moveTo>
                  <a:pt x="4405284" y="1845502"/>
                </a:moveTo>
                <a:lnTo>
                  <a:pt x="4608633" y="1845502"/>
                </a:lnTo>
                <a:lnTo>
                  <a:pt x="4608633" y="1645833"/>
                </a:lnTo>
                <a:lnTo>
                  <a:pt x="4405284" y="1645833"/>
                </a:lnTo>
                <a:close/>
                <a:moveTo>
                  <a:pt x="4405284" y="2081171"/>
                </a:moveTo>
                <a:lnTo>
                  <a:pt x="4608633" y="2081171"/>
                </a:lnTo>
                <a:lnTo>
                  <a:pt x="4608633" y="1881502"/>
                </a:lnTo>
                <a:lnTo>
                  <a:pt x="4405284" y="1881502"/>
                </a:lnTo>
                <a:close/>
                <a:moveTo>
                  <a:pt x="4405284" y="2316840"/>
                </a:moveTo>
                <a:lnTo>
                  <a:pt x="4608633" y="2316840"/>
                </a:lnTo>
                <a:lnTo>
                  <a:pt x="4608633" y="2117171"/>
                </a:lnTo>
                <a:lnTo>
                  <a:pt x="4405284" y="2117171"/>
                </a:lnTo>
                <a:close/>
                <a:moveTo>
                  <a:pt x="4405284" y="2552509"/>
                </a:moveTo>
                <a:lnTo>
                  <a:pt x="4608633" y="2552509"/>
                </a:lnTo>
                <a:lnTo>
                  <a:pt x="4608633" y="2352840"/>
                </a:lnTo>
                <a:lnTo>
                  <a:pt x="4405284" y="2352840"/>
                </a:lnTo>
                <a:close/>
                <a:moveTo>
                  <a:pt x="4405284" y="2788178"/>
                </a:moveTo>
                <a:lnTo>
                  <a:pt x="4608633" y="2788178"/>
                </a:lnTo>
                <a:lnTo>
                  <a:pt x="4608633" y="2588509"/>
                </a:lnTo>
                <a:lnTo>
                  <a:pt x="4405284" y="2588509"/>
                </a:lnTo>
                <a:close/>
                <a:moveTo>
                  <a:pt x="4405284" y="3023847"/>
                </a:moveTo>
                <a:lnTo>
                  <a:pt x="4608633" y="3023847"/>
                </a:lnTo>
                <a:lnTo>
                  <a:pt x="4608633" y="2824178"/>
                </a:lnTo>
                <a:lnTo>
                  <a:pt x="4405284" y="2824178"/>
                </a:lnTo>
                <a:close/>
                <a:moveTo>
                  <a:pt x="4405284" y="3259516"/>
                </a:moveTo>
                <a:lnTo>
                  <a:pt x="4608633" y="3259516"/>
                </a:lnTo>
                <a:lnTo>
                  <a:pt x="4608633" y="3059847"/>
                </a:lnTo>
                <a:lnTo>
                  <a:pt x="4405284" y="3059847"/>
                </a:lnTo>
                <a:close/>
                <a:moveTo>
                  <a:pt x="4405284" y="3495185"/>
                </a:moveTo>
                <a:lnTo>
                  <a:pt x="4608633" y="3495185"/>
                </a:lnTo>
                <a:lnTo>
                  <a:pt x="4608633" y="3295516"/>
                </a:lnTo>
                <a:lnTo>
                  <a:pt x="4405284" y="3295516"/>
                </a:lnTo>
                <a:close/>
                <a:moveTo>
                  <a:pt x="4405284" y="3730854"/>
                </a:moveTo>
                <a:lnTo>
                  <a:pt x="4608633" y="3730854"/>
                </a:lnTo>
                <a:lnTo>
                  <a:pt x="4608633" y="3531185"/>
                </a:lnTo>
                <a:lnTo>
                  <a:pt x="4405284" y="3531185"/>
                </a:lnTo>
                <a:close/>
                <a:moveTo>
                  <a:pt x="4405284" y="3966523"/>
                </a:moveTo>
                <a:lnTo>
                  <a:pt x="4608633" y="3966523"/>
                </a:lnTo>
                <a:lnTo>
                  <a:pt x="4608633" y="3766854"/>
                </a:lnTo>
                <a:lnTo>
                  <a:pt x="4405284" y="3766854"/>
                </a:lnTo>
                <a:close/>
                <a:moveTo>
                  <a:pt x="4405284" y="4202192"/>
                </a:moveTo>
                <a:lnTo>
                  <a:pt x="4608633" y="4202192"/>
                </a:lnTo>
                <a:lnTo>
                  <a:pt x="4608633" y="4002523"/>
                </a:lnTo>
                <a:lnTo>
                  <a:pt x="4405284" y="4002523"/>
                </a:lnTo>
                <a:close/>
                <a:moveTo>
                  <a:pt x="4405284" y="4437861"/>
                </a:moveTo>
                <a:lnTo>
                  <a:pt x="4608633" y="4437861"/>
                </a:lnTo>
                <a:lnTo>
                  <a:pt x="4608633" y="4238192"/>
                </a:lnTo>
                <a:lnTo>
                  <a:pt x="4405284" y="4238192"/>
                </a:lnTo>
                <a:close/>
                <a:moveTo>
                  <a:pt x="4405284" y="4673530"/>
                </a:moveTo>
                <a:lnTo>
                  <a:pt x="4608633" y="4673530"/>
                </a:lnTo>
                <a:lnTo>
                  <a:pt x="4608633" y="4473861"/>
                </a:lnTo>
                <a:lnTo>
                  <a:pt x="4405284" y="4473861"/>
                </a:lnTo>
                <a:close/>
                <a:moveTo>
                  <a:pt x="4405284" y="4909199"/>
                </a:moveTo>
                <a:lnTo>
                  <a:pt x="4608633" y="4909199"/>
                </a:lnTo>
                <a:lnTo>
                  <a:pt x="4608633" y="4709530"/>
                </a:lnTo>
                <a:lnTo>
                  <a:pt x="4405284" y="4709530"/>
                </a:lnTo>
                <a:close/>
                <a:moveTo>
                  <a:pt x="4405284" y="5144868"/>
                </a:moveTo>
                <a:lnTo>
                  <a:pt x="4608633" y="5144868"/>
                </a:lnTo>
                <a:lnTo>
                  <a:pt x="4608633" y="4945199"/>
                </a:lnTo>
                <a:lnTo>
                  <a:pt x="4405284" y="4945199"/>
                </a:lnTo>
                <a:close/>
                <a:moveTo>
                  <a:pt x="4405284" y="5380537"/>
                </a:moveTo>
                <a:lnTo>
                  <a:pt x="4608633" y="5380537"/>
                </a:lnTo>
                <a:lnTo>
                  <a:pt x="4608633" y="5180868"/>
                </a:lnTo>
                <a:lnTo>
                  <a:pt x="4405284" y="5180868"/>
                </a:lnTo>
                <a:close/>
                <a:moveTo>
                  <a:pt x="4405284" y="5616206"/>
                </a:moveTo>
                <a:lnTo>
                  <a:pt x="4608633" y="5616206"/>
                </a:lnTo>
                <a:lnTo>
                  <a:pt x="4608633" y="5416537"/>
                </a:lnTo>
                <a:lnTo>
                  <a:pt x="4405284" y="5416537"/>
                </a:lnTo>
                <a:close/>
                <a:moveTo>
                  <a:pt x="4405284" y="5851875"/>
                </a:moveTo>
                <a:lnTo>
                  <a:pt x="4608633" y="5851875"/>
                </a:lnTo>
                <a:lnTo>
                  <a:pt x="4608633" y="5652206"/>
                </a:lnTo>
                <a:lnTo>
                  <a:pt x="4405284" y="5652206"/>
                </a:lnTo>
                <a:close/>
                <a:moveTo>
                  <a:pt x="4405284" y="6087544"/>
                </a:moveTo>
                <a:lnTo>
                  <a:pt x="4608633" y="6087544"/>
                </a:lnTo>
                <a:lnTo>
                  <a:pt x="4608633" y="5887875"/>
                </a:lnTo>
                <a:lnTo>
                  <a:pt x="4405284" y="5887875"/>
                </a:lnTo>
                <a:close/>
                <a:moveTo>
                  <a:pt x="4405284" y="6323213"/>
                </a:moveTo>
                <a:lnTo>
                  <a:pt x="4608633" y="6323213"/>
                </a:lnTo>
                <a:lnTo>
                  <a:pt x="4608633" y="6123544"/>
                </a:lnTo>
                <a:lnTo>
                  <a:pt x="4405284" y="6123544"/>
                </a:lnTo>
                <a:close/>
                <a:moveTo>
                  <a:pt x="4405284" y="6558880"/>
                </a:moveTo>
                <a:lnTo>
                  <a:pt x="4608633" y="6558880"/>
                </a:lnTo>
                <a:lnTo>
                  <a:pt x="4608633" y="6359212"/>
                </a:lnTo>
                <a:lnTo>
                  <a:pt x="4405284" y="6359212"/>
                </a:lnTo>
                <a:close/>
                <a:moveTo>
                  <a:pt x="4405284" y="6794548"/>
                </a:moveTo>
                <a:lnTo>
                  <a:pt x="4608633" y="6794548"/>
                </a:lnTo>
                <a:lnTo>
                  <a:pt x="4608633" y="6594880"/>
                </a:lnTo>
                <a:lnTo>
                  <a:pt x="4405284" y="6594880"/>
                </a:lnTo>
                <a:close/>
                <a:moveTo>
                  <a:pt x="4405284" y="7030218"/>
                </a:moveTo>
                <a:lnTo>
                  <a:pt x="4608633" y="7030218"/>
                </a:lnTo>
                <a:lnTo>
                  <a:pt x="4608633" y="6830548"/>
                </a:lnTo>
                <a:lnTo>
                  <a:pt x="4405284" y="6830548"/>
                </a:lnTo>
                <a:close/>
                <a:moveTo>
                  <a:pt x="4405284" y="7265887"/>
                </a:moveTo>
                <a:lnTo>
                  <a:pt x="4608633" y="7265887"/>
                </a:lnTo>
                <a:lnTo>
                  <a:pt x="4608633" y="7066216"/>
                </a:lnTo>
                <a:lnTo>
                  <a:pt x="4405284" y="7066216"/>
                </a:lnTo>
                <a:close/>
                <a:moveTo>
                  <a:pt x="4405284" y="7501556"/>
                </a:moveTo>
                <a:lnTo>
                  <a:pt x="4608633" y="7501556"/>
                </a:lnTo>
                <a:lnTo>
                  <a:pt x="4608633" y="7301889"/>
                </a:lnTo>
                <a:lnTo>
                  <a:pt x="4405284" y="7301889"/>
                </a:lnTo>
                <a:close/>
                <a:moveTo>
                  <a:pt x="4405284" y="7737224"/>
                </a:moveTo>
                <a:lnTo>
                  <a:pt x="4608633" y="7737224"/>
                </a:lnTo>
                <a:lnTo>
                  <a:pt x="4608633" y="7537556"/>
                </a:lnTo>
                <a:lnTo>
                  <a:pt x="4405284" y="7537556"/>
                </a:lnTo>
                <a:close/>
                <a:moveTo>
                  <a:pt x="4405284" y="7972894"/>
                </a:moveTo>
                <a:lnTo>
                  <a:pt x="4608633" y="7972894"/>
                </a:lnTo>
                <a:lnTo>
                  <a:pt x="4608633" y="7773226"/>
                </a:lnTo>
                <a:lnTo>
                  <a:pt x="4405284" y="7773226"/>
                </a:lnTo>
                <a:close/>
                <a:moveTo>
                  <a:pt x="4405284" y="8208560"/>
                </a:moveTo>
                <a:lnTo>
                  <a:pt x="4608633" y="8208560"/>
                </a:lnTo>
                <a:lnTo>
                  <a:pt x="4608633" y="8008890"/>
                </a:lnTo>
                <a:lnTo>
                  <a:pt x="4405284" y="8008890"/>
                </a:lnTo>
                <a:close/>
                <a:moveTo>
                  <a:pt x="4405284" y="8444229"/>
                </a:moveTo>
                <a:lnTo>
                  <a:pt x="4608633" y="8444229"/>
                </a:lnTo>
                <a:lnTo>
                  <a:pt x="4608633" y="8244560"/>
                </a:lnTo>
                <a:lnTo>
                  <a:pt x="4405284" y="8244560"/>
                </a:lnTo>
                <a:close/>
                <a:moveTo>
                  <a:pt x="4405284" y="8679895"/>
                </a:moveTo>
                <a:lnTo>
                  <a:pt x="4608633" y="8679895"/>
                </a:lnTo>
                <a:lnTo>
                  <a:pt x="4608633" y="8480228"/>
                </a:lnTo>
                <a:lnTo>
                  <a:pt x="4405284" y="8480228"/>
                </a:lnTo>
                <a:close/>
                <a:moveTo>
                  <a:pt x="4405284" y="8915565"/>
                </a:moveTo>
                <a:lnTo>
                  <a:pt x="4608633" y="8915565"/>
                </a:lnTo>
                <a:lnTo>
                  <a:pt x="4608633" y="8715895"/>
                </a:lnTo>
                <a:lnTo>
                  <a:pt x="4405284" y="8715895"/>
                </a:lnTo>
                <a:close/>
                <a:moveTo>
                  <a:pt x="4405284" y="9151235"/>
                </a:moveTo>
                <a:lnTo>
                  <a:pt x="4608633" y="9151235"/>
                </a:lnTo>
                <a:lnTo>
                  <a:pt x="4608633" y="8951565"/>
                </a:lnTo>
                <a:lnTo>
                  <a:pt x="4405284" y="8951565"/>
                </a:lnTo>
                <a:close/>
                <a:moveTo>
                  <a:pt x="4405284" y="9386903"/>
                </a:moveTo>
                <a:lnTo>
                  <a:pt x="4608633" y="9386903"/>
                </a:lnTo>
                <a:lnTo>
                  <a:pt x="4608633" y="9187234"/>
                </a:lnTo>
                <a:lnTo>
                  <a:pt x="4405284" y="9187234"/>
                </a:lnTo>
                <a:close/>
                <a:moveTo>
                  <a:pt x="4405284" y="9622571"/>
                </a:moveTo>
                <a:lnTo>
                  <a:pt x="4608633" y="9622571"/>
                </a:lnTo>
                <a:lnTo>
                  <a:pt x="4608633" y="9422903"/>
                </a:lnTo>
                <a:lnTo>
                  <a:pt x="4405284" y="9422903"/>
                </a:lnTo>
                <a:close/>
                <a:moveTo>
                  <a:pt x="4405284" y="9858240"/>
                </a:moveTo>
                <a:lnTo>
                  <a:pt x="4608633" y="9858240"/>
                </a:lnTo>
                <a:lnTo>
                  <a:pt x="4608633" y="9658571"/>
                </a:lnTo>
                <a:lnTo>
                  <a:pt x="4405284" y="9658571"/>
                </a:lnTo>
                <a:close/>
                <a:moveTo>
                  <a:pt x="4405284" y="10093908"/>
                </a:moveTo>
                <a:lnTo>
                  <a:pt x="4608633" y="10093908"/>
                </a:lnTo>
                <a:lnTo>
                  <a:pt x="4608633" y="9894240"/>
                </a:lnTo>
                <a:lnTo>
                  <a:pt x="4405284" y="9894240"/>
                </a:lnTo>
                <a:close/>
                <a:moveTo>
                  <a:pt x="4405284" y="10329579"/>
                </a:moveTo>
                <a:lnTo>
                  <a:pt x="4608633" y="10329579"/>
                </a:lnTo>
                <a:lnTo>
                  <a:pt x="4608633" y="10129911"/>
                </a:lnTo>
                <a:lnTo>
                  <a:pt x="4405284" y="10129911"/>
                </a:lnTo>
                <a:close/>
                <a:moveTo>
                  <a:pt x="4405284" y="10565248"/>
                </a:moveTo>
                <a:lnTo>
                  <a:pt x="4608633" y="10565248"/>
                </a:lnTo>
                <a:lnTo>
                  <a:pt x="4608633" y="10365579"/>
                </a:lnTo>
                <a:lnTo>
                  <a:pt x="4405284" y="10365579"/>
                </a:lnTo>
                <a:close/>
                <a:moveTo>
                  <a:pt x="4405284" y="10800917"/>
                </a:moveTo>
                <a:lnTo>
                  <a:pt x="4608633" y="10800917"/>
                </a:lnTo>
                <a:lnTo>
                  <a:pt x="4608633" y="10601248"/>
                </a:lnTo>
                <a:lnTo>
                  <a:pt x="4405284" y="10601248"/>
                </a:lnTo>
                <a:close/>
                <a:moveTo>
                  <a:pt x="4405284" y="11036585"/>
                </a:moveTo>
                <a:lnTo>
                  <a:pt x="4608633" y="11036585"/>
                </a:lnTo>
                <a:lnTo>
                  <a:pt x="4608633" y="10836917"/>
                </a:lnTo>
                <a:lnTo>
                  <a:pt x="4405284" y="10836917"/>
                </a:lnTo>
                <a:close/>
                <a:moveTo>
                  <a:pt x="4405284" y="11272254"/>
                </a:moveTo>
                <a:lnTo>
                  <a:pt x="4608633" y="11272254"/>
                </a:lnTo>
                <a:lnTo>
                  <a:pt x="4608633" y="11072585"/>
                </a:lnTo>
                <a:lnTo>
                  <a:pt x="4405284" y="11072585"/>
                </a:lnTo>
                <a:close/>
                <a:moveTo>
                  <a:pt x="4405284" y="11507923"/>
                </a:moveTo>
                <a:lnTo>
                  <a:pt x="4608633" y="11507923"/>
                </a:lnTo>
                <a:lnTo>
                  <a:pt x="4608633" y="11308254"/>
                </a:lnTo>
                <a:lnTo>
                  <a:pt x="4405284" y="11308254"/>
                </a:lnTo>
                <a:close/>
                <a:moveTo>
                  <a:pt x="4405284" y="11743591"/>
                </a:moveTo>
                <a:lnTo>
                  <a:pt x="4608633" y="11743591"/>
                </a:lnTo>
                <a:lnTo>
                  <a:pt x="4608633" y="11543923"/>
                </a:lnTo>
                <a:lnTo>
                  <a:pt x="4405284" y="11543923"/>
                </a:lnTo>
                <a:close/>
                <a:moveTo>
                  <a:pt x="4405284" y="11979260"/>
                </a:moveTo>
                <a:lnTo>
                  <a:pt x="4608633" y="11979260"/>
                </a:lnTo>
                <a:lnTo>
                  <a:pt x="4608633" y="11779591"/>
                </a:lnTo>
                <a:lnTo>
                  <a:pt x="4405284" y="11779591"/>
                </a:lnTo>
                <a:close/>
                <a:moveTo>
                  <a:pt x="4165935" y="431488"/>
                </a:moveTo>
                <a:lnTo>
                  <a:pt x="4369284" y="431488"/>
                </a:lnTo>
                <a:lnTo>
                  <a:pt x="4369284" y="231816"/>
                </a:lnTo>
                <a:lnTo>
                  <a:pt x="4165935" y="231816"/>
                </a:lnTo>
                <a:close/>
                <a:moveTo>
                  <a:pt x="4165935" y="667157"/>
                </a:moveTo>
                <a:lnTo>
                  <a:pt x="4369284" y="667157"/>
                </a:lnTo>
                <a:lnTo>
                  <a:pt x="4369284" y="467488"/>
                </a:lnTo>
                <a:lnTo>
                  <a:pt x="4165935" y="467488"/>
                </a:lnTo>
                <a:close/>
                <a:moveTo>
                  <a:pt x="4165935" y="902826"/>
                </a:moveTo>
                <a:lnTo>
                  <a:pt x="4369284" y="902826"/>
                </a:lnTo>
                <a:lnTo>
                  <a:pt x="4369284" y="703157"/>
                </a:lnTo>
                <a:lnTo>
                  <a:pt x="4165935" y="703157"/>
                </a:lnTo>
                <a:close/>
                <a:moveTo>
                  <a:pt x="4165935" y="1138495"/>
                </a:moveTo>
                <a:lnTo>
                  <a:pt x="4369284" y="1138495"/>
                </a:lnTo>
                <a:lnTo>
                  <a:pt x="4369284" y="938826"/>
                </a:lnTo>
                <a:lnTo>
                  <a:pt x="4165935" y="938826"/>
                </a:lnTo>
                <a:close/>
                <a:moveTo>
                  <a:pt x="4165935" y="1374164"/>
                </a:moveTo>
                <a:lnTo>
                  <a:pt x="4369284" y="1374164"/>
                </a:lnTo>
                <a:lnTo>
                  <a:pt x="4369284" y="1174495"/>
                </a:lnTo>
                <a:lnTo>
                  <a:pt x="4165935" y="1174495"/>
                </a:lnTo>
                <a:close/>
                <a:moveTo>
                  <a:pt x="4165935" y="1609833"/>
                </a:moveTo>
                <a:lnTo>
                  <a:pt x="4369284" y="1609833"/>
                </a:lnTo>
                <a:lnTo>
                  <a:pt x="4369284" y="1410164"/>
                </a:lnTo>
                <a:lnTo>
                  <a:pt x="4165935" y="1410164"/>
                </a:lnTo>
                <a:close/>
                <a:moveTo>
                  <a:pt x="4165935" y="1845502"/>
                </a:moveTo>
                <a:lnTo>
                  <a:pt x="4369284" y="1845502"/>
                </a:lnTo>
                <a:lnTo>
                  <a:pt x="4369284" y="1645833"/>
                </a:lnTo>
                <a:lnTo>
                  <a:pt x="4165935" y="1645833"/>
                </a:lnTo>
                <a:close/>
                <a:moveTo>
                  <a:pt x="4165935" y="2081171"/>
                </a:moveTo>
                <a:lnTo>
                  <a:pt x="4369284" y="2081171"/>
                </a:lnTo>
                <a:lnTo>
                  <a:pt x="4369284" y="1881502"/>
                </a:lnTo>
                <a:lnTo>
                  <a:pt x="4165935" y="1881502"/>
                </a:lnTo>
                <a:close/>
                <a:moveTo>
                  <a:pt x="4165935" y="2316840"/>
                </a:moveTo>
                <a:lnTo>
                  <a:pt x="4369284" y="2316840"/>
                </a:lnTo>
                <a:lnTo>
                  <a:pt x="4369284" y="2117171"/>
                </a:lnTo>
                <a:lnTo>
                  <a:pt x="4165935" y="2117171"/>
                </a:lnTo>
                <a:close/>
                <a:moveTo>
                  <a:pt x="4165935" y="2552509"/>
                </a:moveTo>
                <a:lnTo>
                  <a:pt x="4369284" y="2552509"/>
                </a:lnTo>
                <a:lnTo>
                  <a:pt x="4369284" y="2352840"/>
                </a:lnTo>
                <a:lnTo>
                  <a:pt x="4165935" y="2352840"/>
                </a:lnTo>
                <a:close/>
                <a:moveTo>
                  <a:pt x="4165935" y="2788178"/>
                </a:moveTo>
                <a:lnTo>
                  <a:pt x="4369284" y="2788178"/>
                </a:lnTo>
                <a:lnTo>
                  <a:pt x="4369284" y="2588509"/>
                </a:lnTo>
                <a:lnTo>
                  <a:pt x="4165935" y="2588509"/>
                </a:lnTo>
                <a:close/>
                <a:moveTo>
                  <a:pt x="4165935" y="3023847"/>
                </a:moveTo>
                <a:lnTo>
                  <a:pt x="4369284" y="3023847"/>
                </a:lnTo>
                <a:lnTo>
                  <a:pt x="4369284" y="2824178"/>
                </a:lnTo>
                <a:lnTo>
                  <a:pt x="4165935" y="2824178"/>
                </a:lnTo>
                <a:close/>
                <a:moveTo>
                  <a:pt x="4165935" y="3259516"/>
                </a:moveTo>
                <a:lnTo>
                  <a:pt x="4369284" y="3259516"/>
                </a:lnTo>
                <a:lnTo>
                  <a:pt x="4369284" y="3059847"/>
                </a:lnTo>
                <a:lnTo>
                  <a:pt x="4165935" y="3059847"/>
                </a:lnTo>
                <a:close/>
                <a:moveTo>
                  <a:pt x="4165935" y="3495185"/>
                </a:moveTo>
                <a:lnTo>
                  <a:pt x="4369284" y="3495185"/>
                </a:lnTo>
                <a:lnTo>
                  <a:pt x="4369284" y="3295516"/>
                </a:lnTo>
                <a:lnTo>
                  <a:pt x="4165935" y="3295516"/>
                </a:lnTo>
                <a:close/>
                <a:moveTo>
                  <a:pt x="4165935" y="3730854"/>
                </a:moveTo>
                <a:lnTo>
                  <a:pt x="4369284" y="3730854"/>
                </a:lnTo>
                <a:lnTo>
                  <a:pt x="4369284" y="3531185"/>
                </a:lnTo>
                <a:lnTo>
                  <a:pt x="4165935" y="3531185"/>
                </a:lnTo>
                <a:close/>
                <a:moveTo>
                  <a:pt x="4165935" y="3966523"/>
                </a:moveTo>
                <a:lnTo>
                  <a:pt x="4369284" y="3966523"/>
                </a:lnTo>
                <a:lnTo>
                  <a:pt x="4369284" y="3766854"/>
                </a:lnTo>
                <a:lnTo>
                  <a:pt x="4165935" y="3766854"/>
                </a:lnTo>
                <a:close/>
                <a:moveTo>
                  <a:pt x="4165935" y="4202192"/>
                </a:moveTo>
                <a:lnTo>
                  <a:pt x="4369284" y="4202192"/>
                </a:lnTo>
                <a:lnTo>
                  <a:pt x="4369284" y="4002523"/>
                </a:lnTo>
                <a:lnTo>
                  <a:pt x="4165935" y="4002523"/>
                </a:lnTo>
                <a:close/>
                <a:moveTo>
                  <a:pt x="4165935" y="4437861"/>
                </a:moveTo>
                <a:lnTo>
                  <a:pt x="4369284" y="4437861"/>
                </a:lnTo>
                <a:lnTo>
                  <a:pt x="4369284" y="4238192"/>
                </a:lnTo>
                <a:lnTo>
                  <a:pt x="4165935" y="4238192"/>
                </a:lnTo>
                <a:close/>
                <a:moveTo>
                  <a:pt x="4165935" y="4673530"/>
                </a:moveTo>
                <a:lnTo>
                  <a:pt x="4369284" y="4673530"/>
                </a:lnTo>
                <a:lnTo>
                  <a:pt x="4369284" y="4473861"/>
                </a:lnTo>
                <a:lnTo>
                  <a:pt x="4165935" y="4473861"/>
                </a:lnTo>
                <a:close/>
                <a:moveTo>
                  <a:pt x="4165935" y="4909199"/>
                </a:moveTo>
                <a:lnTo>
                  <a:pt x="4369284" y="4909199"/>
                </a:lnTo>
                <a:lnTo>
                  <a:pt x="4369284" y="4709530"/>
                </a:lnTo>
                <a:lnTo>
                  <a:pt x="4165935" y="4709530"/>
                </a:lnTo>
                <a:close/>
                <a:moveTo>
                  <a:pt x="4165935" y="5144868"/>
                </a:moveTo>
                <a:lnTo>
                  <a:pt x="4369284" y="5144868"/>
                </a:lnTo>
                <a:lnTo>
                  <a:pt x="4369284" y="4945199"/>
                </a:lnTo>
                <a:lnTo>
                  <a:pt x="4165935" y="4945199"/>
                </a:lnTo>
                <a:close/>
                <a:moveTo>
                  <a:pt x="4165935" y="5380537"/>
                </a:moveTo>
                <a:lnTo>
                  <a:pt x="4369284" y="5380537"/>
                </a:lnTo>
                <a:lnTo>
                  <a:pt x="4369284" y="5180868"/>
                </a:lnTo>
                <a:lnTo>
                  <a:pt x="4165935" y="5180868"/>
                </a:lnTo>
                <a:close/>
                <a:moveTo>
                  <a:pt x="4165935" y="5616206"/>
                </a:moveTo>
                <a:lnTo>
                  <a:pt x="4369284" y="5616206"/>
                </a:lnTo>
                <a:lnTo>
                  <a:pt x="4369284" y="5416537"/>
                </a:lnTo>
                <a:lnTo>
                  <a:pt x="4165935" y="5416537"/>
                </a:lnTo>
                <a:close/>
                <a:moveTo>
                  <a:pt x="4165935" y="5851875"/>
                </a:moveTo>
                <a:lnTo>
                  <a:pt x="4369284" y="5851875"/>
                </a:lnTo>
                <a:lnTo>
                  <a:pt x="4369284" y="5652206"/>
                </a:lnTo>
                <a:lnTo>
                  <a:pt x="4165935" y="5652206"/>
                </a:lnTo>
                <a:close/>
                <a:moveTo>
                  <a:pt x="4165935" y="6087544"/>
                </a:moveTo>
                <a:lnTo>
                  <a:pt x="4369284" y="6087544"/>
                </a:lnTo>
                <a:lnTo>
                  <a:pt x="4369284" y="5887875"/>
                </a:lnTo>
                <a:lnTo>
                  <a:pt x="4165935" y="5887875"/>
                </a:lnTo>
                <a:close/>
                <a:moveTo>
                  <a:pt x="4165935" y="6323213"/>
                </a:moveTo>
                <a:lnTo>
                  <a:pt x="4369284" y="6323213"/>
                </a:lnTo>
                <a:lnTo>
                  <a:pt x="4369284" y="6123544"/>
                </a:lnTo>
                <a:lnTo>
                  <a:pt x="4165935" y="6123544"/>
                </a:lnTo>
                <a:close/>
                <a:moveTo>
                  <a:pt x="4165935" y="6558880"/>
                </a:moveTo>
                <a:lnTo>
                  <a:pt x="4369284" y="6558880"/>
                </a:lnTo>
                <a:lnTo>
                  <a:pt x="4369284" y="6359212"/>
                </a:lnTo>
                <a:lnTo>
                  <a:pt x="4165935" y="6359212"/>
                </a:lnTo>
                <a:close/>
                <a:moveTo>
                  <a:pt x="4165935" y="6794548"/>
                </a:moveTo>
                <a:lnTo>
                  <a:pt x="4369284" y="6794548"/>
                </a:lnTo>
                <a:lnTo>
                  <a:pt x="4369284" y="6594880"/>
                </a:lnTo>
                <a:lnTo>
                  <a:pt x="4165935" y="6594880"/>
                </a:lnTo>
                <a:close/>
                <a:moveTo>
                  <a:pt x="4165935" y="7030218"/>
                </a:moveTo>
                <a:lnTo>
                  <a:pt x="4369284" y="7030218"/>
                </a:lnTo>
                <a:lnTo>
                  <a:pt x="4369284" y="6830548"/>
                </a:lnTo>
                <a:lnTo>
                  <a:pt x="4165935" y="6830548"/>
                </a:lnTo>
                <a:close/>
                <a:moveTo>
                  <a:pt x="4165935" y="7265887"/>
                </a:moveTo>
                <a:lnTo>
                  <a:pt x="4369284" y="7265887"/>
                </a:lnTo>
                <a:lnTo>
                  <a:pt x="4369284" y="7066216"/>
                </a:lnTo>
                <a:lnTo>
                  <a:pt x="4165935" y="7066216"/>
                </a:lnTo>
                <a:close/>
                <a:moveTo>
                  <a:pt x="4165935" y="7501556"/>
                </a:moveTo>
                <a:lnTo>
                  <a:pt x="4369284" y="7501556"/>
                </a:lnTo>
                <a:lnTo>
                  <a:pt x="4369284" y="7301889"/>
                </a:lnTo>
                <a:lnTo>
                  <a:pt x="4165935" y="7301889"/>
                </a:lnTo>
                <a:close/>
                <a:moveTo>
                  <a:pt x="4165935" y="7737224"/>
                </a:moveTo>
                <a:lnTo>
                  <a:pt x="4369284" y="7737224"/>
                </a:lnTo>
                <a:lnTo>
                  <a:pt x="4369284" y="7537556"/>
                </a:lnTo>
                <a:lnTo>
                  <a:pt x="4165935" y="7537556"/>
                </a:lnTo>
                <a:close/>
                <a:moveTo>
                  <a:pt x="4165935" y="7972894"/>
                </a:moveTo>
                <a:lnTo>
                  <a:pt x="4369284" y="7972894"/>
                </a:lnTo>
                <a:lnTo>
                  <a:pt x="4369284" y="7773226"/>
                </a:lnTo>
                <a:lnTo>
                  <a:pt x="4165935" y="7773226"/>
                </a:lnTo>
                <a:close/>
                <a:moveTo>
                  <a:pt x="4165935" y="8208560"/>
                </a:moveTo>
                <a:lnTo>
                  <a:pt x="4369284" y="8208560"/>
                </a:lnTo>
                <a:lnTo>
                  <a:pt x="4369284" y="8008890"/>
                </a:lnTo>
                <a:lnTo>
                  <a:pt x="4165935" y="8008890"/>
                </a:lnTo>
                <a:close/>
                <a:moveTo>
                  <a:pt x="4165935" y="8444229"/>
                </a:moveTo>
                <a:lnTo>
                  <a:pt x="4369284" y="8444229"/>
                </a:lnTo>
                <a:lnTo>
                  <a:pt x="4369284" y="8244560"/>
                </a:lnTo>
                <a:lnTo>
                  <a:pt x="4165935" y="8244560"/>
                </a:lnTo>
                <a:close/>
                <a:moveTo>
                  <a:pt x="4165935" y="8679895"/>
                </a:moveTo>
                <a:lnTo>
                  <a:pt x="4369284" y="8679895"/>
                </a:lnTo>
                <a:lnTo>
                  <a:pt x="4369284" y="8480228"/>
                </a:lnTo>
                <a:lnTo>
                  <a:pt x="4165935" y="8480228"/>
                </a:lnTo>
                <a:close/>
                <a:moveTo>
                  <a:pt x="4165935" y="8915565"/>
                </a:moveTo>
                <a:lnTo>
                  <a:pt x="4369284" y="8915565"/>
                </a:lnTo>
                <a:lnTo>
                  <a:pt x="4369284" y="8715895"/>
                </a:lnTo>
                <a:lnTo>
                  <a:pt x="4165935" y="8715895"/>
                </a:lnTo>
                <a:close/>
                <a:moveTo>
                  <a:pt x="4165935" y="9151235"/>
                </a:moveTo>
                <a:lnTo>
                  <a:pt x="4369284" y="9151235"/>
                </a:lnTo>
                <a:lnTo>
                  <a:pt x="4369284" y="8951565"/>
                </a:lnTo>
                <a:lnTo>
                  <a:pt x="4165935" y="8951565"/>
                </a:lnTo>
                <a:close/>
                <a:moveTo>
                  <a:pt x="4165935" y="9386903"/>
                </a:moveTo>
                <a:lnTo>
                  <a:pt x="4369284" y="9386903"/>
                </a:lnTo>
                <a:lnTo>
                  <a:pt x="4369284" y="9187234"/>
                </a:lnTo>
                <a:lnTo>
                  <a:pt x="4165935" y="9187234"/>
                </a:lnTo>
                <a:close/>
                <a:moveTo>
                  <a:pt x="4165935" y="9622571"/>
                </a:moveTo>
                <a:lnTo>
                  <a:pt x="4369284" y="9622571"/>
                </a:lnTo>
                <a:lnTo>
                  <a:pt x="4369284" y="9422903"/>
                </a:lnTo>
                <a:lnTo>
                  <a:pt x="4165935" y="9422903"/>
                </a:lnTo>
                <a:close/>
                <a:moveTo>
                  <a:pt x="4165935" y="9858240"/>
                </a:moveTo>
                <a:lnTo>
                  <a:pt x="4369284" y="9858240"/>
                </a:lnTo>
                <a:lnTo>
                  <a:pt x="4369284" y="9658571"/>
                </a:lnTo>
                <a:lnTo>
                  <a:pt x="4165935" y="9658571"/>
                </a:lnTo>
                <a:close/>
                <a:moveTo>
                  <a:pt x="4165935" y="10093908"/>
                </a:moveTo>
                <a:lnTo>
                  <a:pt x="4369284" y="10093908"/>
                </a:lnTo>
                <a:lnTo>
                  <a:pt x="4369284" y="9894240"/>
                </a:lnTo>
                <a:lnTo>
                  <a:pt x="4165935" y="9894240"/>
                </a:lnTo>
                <a:close/>
                <a:moveTo>
                  <a:pt x="4165935" y="10329579"/>
                </a:moveTo>
                <a:lnTo>
                  <a:pt x="4369284" y="10329579"/>
                </a:lnTo>
                <a:lnTo>
                  <a:pt x="4369284" y="10129911"/>
                </a:lnTo>
                <a:lnTo>
                  <a:pt x="4165935" y="10129911"/>
                </a:lnTo>
                <a:close/>
                <a:moveTo>
                  <a:pt x="4165935" y="10565248"/>
                </a:moveTo>
                <a:lnTo>
                  <a:pt x="4369284" y="10565248"/>
                </a:lnTo>
                <a:lnTo>
                  <a:pt x="4369284" y="10365579"/>
                </a:lnTo>
                <a:lnTo>
                  <a:pt x="4165935" y="10365579"/>
                </a:lnTo>
                <a:close/>
                <a:moveTo>
                  <a:pt x="4165935" y="10800917"/>
                </a:moveTo>
                <a:lnTo>
                  <a:pt x="4369284" y="10800917"/>
                </a:lnTo>
                <a:lnTo>
                  <a:pt x="4369284" y="10601248"/>
                </a:lnTo>
                <a:lnTo>
                  <a:pt x="4165935" y="10601248"/>
                </a:lnTo>
                <a:close/>
                <a:moveTo>
                  <a:pt x="4165935" y="11036585"/>
                </a:moveTo>
                <a:lnTo>
                  <a:pt x="4369284" y="11036585"/>
                </a:lnTo>
                <a:lnTo>
                  <a:pt x="4369284" y="10836917"/>
                </a:lnTo>
                <a:lnTo>
                  <a:pt x="4165935" y="10836917"/>
                </a:lnTo>
                <a:close/>
                <a:moveTo>
                  <a:pt x="4165935" y="11272254"/>
                </a:moveTo>
                <a:lnTo>
                  <a:pt x="4369284" y="11272254"/>
                </a:lnTo>
                <a:lnTo>
                  <a:pt x="4369284" y="11072585"/>
                </a:lnTo>
                <a:lnTo>
                  <a:pt x="4165935" y="11072585"/>
                </a:lnTo>
                <a:close/>
                <a:moveTo>
                  <a:pt x="4165935" y="11507923"/>
                </a:moveTo>
                <a:lnTo>
                  <a:pt x="4369284" y="11507923"/>
                </a:lnTo>
                <a:lnTo>
                  <a:pt x="4369284" y="11308254"/>
                </a:lnTo>
                <a:lnTo>
                  <a:pt x="4165935" y="11308254"/>
                </a:lnTo>
                <a:close/>
                <a:moveTo>
                  <a:pt x="4165935" y="11743591"/>
                </a:moveTo>
                <a:lnTo>
                  <a:pt x="4369284" y="11743591"/>
                </a:lnTo>
                <a:lnTo>
                  <a:pt x="4369284" y="11543923"/>
                </a:lnTo>
                <a:lnTo>
                  <a:pt x="4165935" y="11543923"/>
                </a:lnTo>
                <a:close/>
                <a:moveTo>
                  <a:pt x="4165935" y="11979260"/>
                </a:moveTo>
                <a:lnTo>
                  <a:pt x="4369284" y="11979260"/>
                </a:lnTo>
                <a:lnTo>
                  <a:pt x="4369284" y="11779591"/>
                </a:lnTo>
                <a:lnTo>
                  <a:pt x="4165935" y="11779591"/>
                </a:lnTo>
                <a:close/>
                <a:moveTo>
                  <a:pt x="3926586" y="431488"/>
                </a:moveTo>
                <a:lnTo>
                  <a:pt x="4129935" y="431488"/>
                </a:lnTo>
                <a:lnTo>
                  <a:pt x="4129935" y="231816"/>
                </a:lnTo>
                <a:lnTo>
                  <a:pt x="3926586" y="231816"/>
                </a:lnTo>
                <a:close/>
                <a:moveTo>
                  <a:pt x="3926586" y="667157"/>
                </a:moveTo>
                <a:lnTo>
                  <a:pt x="4129935" y="667157"/>
                </a:lnTo>
                <a:lnTo>
                  <a:pt x="4129935" y="467488"/>
                </a:lnTo>
                <a:lnTo>
                  <a:pt x="3926586" y="467488"/>
                </a:lnTo>
                <a:close/>
                <a:moveTo>
                  <a:pt x="3926586" y="902826"/>
                </a:moveTo>
                <a:lnTo>
                  <a:pt x="4129935" y="902826"/>
                </a:lnTo>
                <a:lnTo>
                  <a:pt x="4129935" y="703157"/>
                </a:lnTo>
                <a:lnTo>
                  <a:pt x="3926586" y="703157"/>
                </a:lnTo>
                <a:close/>
                <a:moveTo>
                  <a:pt x="3926586" y="1138495"/>
                </a:moveTo>
                <a:lnTo>
                  <a:pt x="4129935" y="1138495"/>
                </a:lnTo>
                <a:lnTo>
                  <a:pt x="4129935" y="938826"/>
                </a:lnTo>
                <a:lnTo>
                  <a:pt x="3926586" y="938826"/>
                </a:lnTo>
                <a:close/>
                <a:moveTo>
                  <a:pt x="3926586" y="1374164"/>
                </a:moveTo>
                <a:lnTo>
                  <a:pt x="4129935" y="1374164"/>
                </a:lnTo>
                <a:lnTo>
                  <a:pt x="4129935" y="1174495"/>
                </a:lnTo>
                <a:lnTo>
                  <a:pt x="3926586" y="1174495"/>
                </a:lnTo>
                <a:close/>
                <a:moveTo>
                  <a:pt x="3926586" y="1609833"/>
                </a:moveTo>
                <a:lnTo>
                  <a:pt x="4129935" y="1609833"/>
                </a:lnTo>
                <a:lnTo>
                  <a:pt x="4129935" y="1410164"/>
                </a:lnTo>
                <a:lnTo>
                  <a:pt x="3926586" y="1410164"/>
                </a:lnTo>
                <a:close/>
                <a:moveTo>
                  <a:pt x="3926586" y="1845502"/>
                </a:moveTo>
                <a:lnTo>
                  <a:pt x="4129935" y="1845502"/>
                </a:lnTo>
                <a:lnTo>
                  <a:pt x="4129935" y="1645833"/>
                </a:lnTo>
                <a:lnTo>
                  <a:pt x="3926586" y="1645833"/>
                </a:lnTo>
                <a:close/>
                <a:moveTo>
                  <a:pt x="3926586" y="2081171"/>
                </a:moveTo>
                <a:lnTo>
                  <a:pt x="4129935" y="2081171"/>
                </a:lnTo>
                <a:lnTo>
                  <a:pt x="4129935" y="1881502"/>
                </a:lnTo>
                <a:lnTo>
                  <a:pt x="3926586" y="1881502"/>
                </a:lnTo>
                <a:close/>
                <a:moveTo>
                  <a:pt x="3926586" y="2316840"/>
                </a:moveTo>
                <a:lnTo>
                  <a:pt x="4129935" y="2316840"/>
                </a:lnTo>
                <a:lnTo>
                  <a:pt x="4129935" y="2117171"/>
                </a:lnTo>
                <a:lnTo>
                  <a:pt x="3926586" y="2117171"/>
                </a:lnTo>
                <a:close/>
                <a:moveTo>
                  <a:pt x="3926586" y="2552509"/>
                </a:moveTo>
                <a:lnTo>
                  <a:pt x="4129935" y="2552509"/>
                </a:lnTo>
                <a:lnTo>
                  <a:pt x="4129935" y="2352840"/>
                </a:lnTo>
                <a:lnTo>
                  <a:pt x="3926586" y="2352840"/>
                </a:lnTo>
                <a:close/>
                <a:moveTo>
                  <a:pt x="3926586" y="2788178"/>
                </a:moveTo>
                <a:lnTo>
                  <a:pt x="4129935" y="2788178"/>
                </a:lnTo>
                <a:lnTo>
                  <a:pt x="4129935" y="2588509"/>
                </a:lnTo>
                <a:lnTo>
                  <a:pt x="3926586" y="2588509"/>
                </a:lnTo>
                <a:close/>
                <a:moveTo>
                  <a:pt x="3926586" y="3023847"/>
                </a:moveTo>
                <a:lnTo>
                  <a:pt x="4129935" y="3023847"/>
                </a:lnTo>
                <a:lnTo>
                  <a:pt x="4129935" y="2824178"/>
                </a:lnTo>
                <a:lnTo>
                  <a:pt x="3926586" y="2824178"/>
                </a:lnTo>
                <a:close/>
                <a:moveTo>
                  <a:pt x="3926586" y="3259516"/>
                </a:moveTo>
                <a:lnTo>
                  <a:pt x="4129935" y="3259516"/>
                </a:lnTo>
                <a:lnTo>
                  <a:pt x="4129935" y="3059847"/>
                </a:lnTo>
                <a:lnTo>
                  <a:pt x="3926586" y="3059847"/>
                </a:lnTo>
                <a:close/>
                <a:moveTo>
                  <a:pt x="3926586" y="3495185"/>
                </a:moveTo>
                <a:lnTo>
                  <a:pt x="4129935" y="3495185"/>
                </a:lnTo>
                <a:lnTo>
                  <a:pt x="4129935" y="3295516"/>
                </a:lnTo>
                <a:lnTo>
                  <a:pt x="3926586" y="3295516"/>
                </a:lnTo>
                <a:close/>
                <a:moveTo>
                  <a:pt x="3926586" y="3730854"/>
                </a:moveTo>
                <a:lnTo>
                  <a:pt x="4129935" y="3730854"/>
                </a:lnTo>
                <a:lnTo>
                  <a:pt x="4129935" y="3531185"/>
                </a:lnTo>
                <a:lnTo>
                  <a:pt x="3926586" y="3531185"/>
                </a:lnTo>
                <a:close/>
                <a:moveTo>
                  <a:pt x="3926586" y="3966523"/>
                </a:moveTo>
                <a:lnTo>
                  <a:pt x="4129935" y="3966523"/>
                </a:lnTo>
                <a:lnTo>
                  <a:pt x="4129935" y="3766854"/>
                </a:lnTo>
                <a:lnTo>
                  <a:pt x="3926586" y="3766854"/>
                </a:lnTo>
                <a:close/>
                <a:moveTo>
                  <a:pt x="3926586" y="4202192"/>
                </a:moveTo>
                <a:lnTo>
                  <a:pt x="4129935" y="4202192"/>
                </a:lnTo>
                <a:lnTo>
                  <a:pt x="4129935" y="4002523"/>
                </a:lnTo>
                <a:lnTo>
                  <a:pt x="3926586" y="4002523"/>
                </a:lnTo>
                <a:close/>
                <a:moveTo>
                  <a:pt x="3926586" y="4437861"/>
                </a:moveTo>
                <a:lnTo>
                  <a:pt x="4129935" y="4437861"/>
                </a:lnTo>
                <a:lnTo>
                  <a:pt x="4129935" y="4238192"/>
                </a:lnTo>
                <a:lnTo>
                  <a:pt x="3926586" y="4238192"/>
                </a:lnTo>
                <a:close/>
                <a:moveTo>
                  <a:pt x="3926586" y="4673530"/>
                </a:moveTo>
                <a:lnTo>
                  <a:pt x="4129935" y="4673530"/>
                </a:lnTo>
                <a:lnTo>
                  <a:pt x="4129935" y="4473861"/>
                </a:lnTo>
                <a:lnTo>
                  <a:pt x="3926586" y="4473861"/>
                </a:lnTo>
                <a:close/>
                <a:moveTo>
                  <a:pt x="3926586" y="4909199"/>
                </a:moveTo>
                <a:lnTo>
                  <a:pt x="4129935" y="4909199"/>
                </a:lnTo>
                <a:lnTo>
                  <a:pt x="4129935" y="4709530"/>
                </a:lnTo>
                <a:lnTo>
                  <a:pt x="3926586" y="4709530"/>
                </a:lnTo>
                <a:close/>
                <a:moveTo>
                  <a:pt x="3926586" y="5144868"/>
                </a:moveTo>
                <a:lnTo>
                  <a:pt x="4129935" y="5144868"/>
                </a:lnTo>
                <a:lnTo>
                  <a:pt x="4129935" y="4945199"/>
                </a:lnTo>
                <a:lnTo>
                  <a:pt x="3926586" y="4945199"/>
                </a:lnTo>
                <a:close/>
                <a:moveTo>
                  <a:pt x="3926586" y="5380537"/>
                </a:moveTo>
                <a:lnTo>
                  <a:pt x="4129935" y="5380537"/>
                </a:lnTo>
                <a:lnTo>
                  <a:pt x="4129935" y="5180868"/>
                </a:lnTo>
                <a:lnTo>
                  <a:pt x="3926586" y="5180868"/>
                </a:lnTo>
                <a:close/>
                <a:moveTo>
                  <a:pt x="3926586" y="5616206"/>
                </a:moveTo>
                <a:lnTo>
                  <a:pt x="4129935" y="5616206"/>
                </a:lnTo>
                <a:lnTo>
                  <a:pt x="4129935" y="5416537"/>
                </a:lnTo>
                <a:lnTo>
                  <a:pt x="3926586" y="5416537"/>
                </a:lnTo>
                <a:close/>
                <a:moveTo>
                  <a:pt x="3926586" y="5851875"/>
                </a:moveTo>
                <a:lnTo>
                  <a:pt x="4129935" y="5851875"/>
                </a:lnTo>
                <a:lnTo>
                  <a:pt x="4129935" y="5652206"/>
                </a:lnTo>
                <a:lnTo>
                  <a:pt x="3926586" y="5652206"/>
                </a:lnTo>
                <a:close/>
                <a:moveTo>
                  <a:pt x="3926586" y="6087544"/>
                </a:moveTo>
                <a:lnTo>
                  <a:pt x="4129935" y="6087544"/>
                </a:lnTo>
                <a:lnTo>
                  <a:pt x="4129935" y="5887875"/>
                </a:lnTo>
                <a:lnTo>
                  <a:pt x="3926586" y="5887875"/>
                </a:lnTo>
                <a:close/>
                <a:moveTo>
                  <a:pt x="3926586" y="6323213"/>
                </a:moveTo>
                <a:lnTo>
                  <a:pt x="4129935" y="6323213"/>
                </a:lnTo>
                <a:lnTo>
                  <a:pt x="4129935" y="6123544"/>
                </a:lnTo>
                <a:lnTo>
                  <a:pt x="3926586" y="6123544"/>
                </a:lnTo>
                <a:close/>
                <a:moveTo>
                  <a:pt x="3926586" y="6558880"/>
                </a:moveTo>
                <a:lnTo>
                  <a:pt x="4129935" y="6558880"/>
                </a:lnTo>
                <a:lnTo>
                  <a:pt x="4129935" y="6359212"/>
                </a:lnTo>
                <a:lnTo>
                  <a:pt x="3926586" y="6359212"/>
                </a:lnTo>
                <a:close/>
                <a:moveTo>
                  <a:pt x="3926586" y="6794548"/>
                </a:moveTo>
                <a:lnTo>
                  <a:pt x="4129935" y="6794548"/>
                </a:lnTo>
                <a:lnTo>
                  <a:pt x="4129935" y="6594880"/>
                </a:lnTo>
                <a:lnTo>
                  <a:pt x="3926586" y="6594880"/>
                </a:lnTo>
                <a:close/>
                <a:moveTo>
                  <a:pt x="3926586" y="7030218"/>
                </a:moveTo>
                <a:lnTo>
                  <a:pt x="4129935" y="7030218"/>
                </a:lnTo>
                <a:lnTo>
                  <a:pt x="4129935" y="6830548"/>
                </a:lnTo>
                <a:lnTo>
                  <a:pt x="3926586" y="6830548"/>
                </a:lnTo>
                <a:close/>
                <a:moveTo>
                  <a:pt x="3926586" y="7265887"/>
                </a:moveTo>
                <a:lnTo>
                  <a:pt x="4129935" y="7265887"/>
                </a:lnTo>
                <a:lnTo>
                  <a:pt x="4129935" y="7066216"/>
                </a:lnTo>
                <a:lnTo>
                  <a:pt x="3926586" y="7066216"/>
                </a:lnTo>
                <a:close/>
                <a:moveTo>
                  <a:pt x="3926586" y="7501556"/>
                </a:moveTo>
                <a:lnTo>
                  <a:pt x="4129935" y="7501556"/>
                </a:lnTo>
                <a:lnTo>
                  <a:pt x="4129935" y="7301889"/>
                </a:lnTo>
                <a:lnTo>
                  <a:pt x="3926586" y="7301889"/>
                </a:lnTo>
                <a:close/>
                <a:moveTo>
                  <a:pt x="3926586" y="7737224"/>
                </a:moveTo>
                <a:lnTo>
                  <a:pt x="4129935" y="7737224"/>
                </a:lnTo>
                <a:lnTo>
                  <a:pt x="4129935" y="7537556"/>
                </a:lnTo>
                <a:lnTo>
                  <a:pt x="3926586" y="7537556"/>
                </a:lnTo>
                <a:close/>
                <a:moveTo>
                  <a:pt x="3926586" y="7972894"/>
                </a:moveTo>
                <a:lnTo>
                  <a:pt x="4129935" y="7972894"/>
                </a:lnTo>
                <a:lnTo>
                  <a:pt x="4129935" y="7773226"/>
                </a:lnTo>
                <a:lnTo>
                  <a:pt x="3926586" y="7773226"/>
                </a:lnTo>
                <a:close/>
                <a:moveTo>
                  <a:pt x="3926586" y="8208560"/>
                </a:moveTo>
                <a:lnTo>
                  <a:pt x="4129935" y="8208560"/>
                </a:lnTo>
                <a:lnTo>
                  <a:pt x="4129935" y="8008890"/>
                </a:lnTo>
                <a:lnTo>
                  <a:pt x="3926586" y="8008890"/>
                </a:lnTo>
                <a:close/>
                <a:moveTo>
                  <a:pt x="3926586" y="8444229"/>
                </a:moveTo>
                <a:lnTo>
                  <a:pt x="4129935" y="8444229"/>
                </a:lnTo>
                <a:lnTo>
                  <a:pt x="4129935" y="8244560"/>
                </a:lnTo>
                <a:lnTo>
                  <a:pt x="3926586" y="8244560"/>
                </a:lnTo>
                <a:close/>
                <a:moveTo>
                  <a:pt x="3926586" y="8679895"/>
                </a:moveTo>
                <a:lnTo>
                  <a:pt x="4129935" y="8679895"/>
                </a:lnTo>
                <a:lnTo>
                  <a:pt x="4129935" y="8480228"/>
                </a:lnTo>
                <a:lnTo>
                  <a:pt x="3926586" y="8480228"/>
                </a:lnTo>
                <a:close/>
                <a:moveTo>
                  <a:pt x="3926586" y="8915565"/>
                </a:moveTo>
                <a:lnTo>
                  <a:pt x="4129935" y="8915565"/>
                </a:lnTo>
                <a:lnTo>
                  <a:pt x="4129935" y="8715895"/>
                </a:lnTo>
                <a:lnTo>
                  <a:pt x="3926586" y="8715895"/>
                </a:lnTo>
                <a:close/>
                <a:moveTo>
                  <a:pt x="3926586" y="9151235"/>
                </a:moveTo>
                <a:lnTo>
                  <a:pt x="4129935" y="9151235"/>
                </a:lnTo>
                <a:lnTo>
                  <a:pt x="4129935" y="8951565"/>
                </a:lnTo>
                <a:lnTo>
                  <a:pt x="3926586" y="8951565"/>
                </a:lnTo>
                <a:close/>
                <a:moveTo>
                  <a:pt x="3926586" y="9386903"/>
                </a:moveTo>
                <a:lnTo>
                  <a:pt x="4129935" y="9386903"/>
                </a:lnTo>
                <a:lnTo>
                  <a:pt x="4129935" y="9187234"/>
                </a:lnTo>
                <a:lnTo>
                  <a:pt x="3926586" y="9187234"/>
                </a:lnTo>
                <a:close/>
                <a:moveTo>
                  <a:pt x="3926586" y="9622571"/>
                </a:moveTo>
                <a:lnTo>
                  <a:pt x="4129935" y="9622571"/>
                </a:lnTo>
                <a:lnTo>
                  <a:pt x="4129935" y="9422903"/>
                </a:lnTo>
                <a:lnTo>
                  <a:pt x="3926586" y="9422903"/>
                </a:lnTo>
                <a:close/>
                <a:moveTo>
                  <a:pt x="3926586" y="9858240"/>
                </a:moveTo>
                <a:lnTo>
                  <a:pt x="4129935" y="9858240"/>
                </a:lnTo>
                <a:lnTo>
                  <a:pt x="4129935" y="9658571"/>
                </a:lnTo>
                <a:lnTo>
                  <a:pt x="3926586" y="9658571"/>
                </a:lnTo>
                <a:close/>
                <a:moveTo>
                  <a:pt x="3926586" y="10093908"/>
                </a:moveTo>
                <a:lnTo>
                  <a:pt x="4129935" y="10093908"/>
                </a:lnTo>
                <a:lnTo>
                  <a:pt x="4129935" y="9894240"/>
                </a:lnTo>
                <a:lnTo>
                  <a:pt x="3926586" y="9894240"/>
                </a:lnTo>
                <a:close/>
                <a:moveTo>
                  <a:pt x="3926586" y="10329579"/>
                </a:moveTo>
                <a:lnTo>
                  <a:pt x="4129935" y="10329579"/>
                </a:lnTo>
                <a:lnTo>
                  <a:pt x="4129935" y="10129911"/>
                </a:lnTo>
                <a:lnTo>
                  <a:pt x="3926586" y="10129911"/>
                </a:lnTo>
                <a:close/>
                <a:moveTo>
                  <a:pt x="3926586" y="10565248"/>
                </a:moveTo>
                <a:lnTo>
                  <a:pt x="4129935" y="10565248"/>
                </a:lnTo>
                <a:lnTo>
                  <a:pt x="4129935" y="10365579"/>
                </a:lnTo>
                <a:lnTo>
                  <a:pt x="3926586" y="10365579"/>
                </a:lnTo>
                <a:close/>
                <a:moveTo>
                  <a:pt x="3926586" y="10800917"/>
                </a:moveTo>
                <a:lnTo>
                  <a:pt x="4129935" y="10800917"/>
                </a:lnTo>
                <a:lnTo>
                  <a:pt x="4129935" y="10601248"/>
                </a:lnTo>
                <a:lnTo>
                  <a:pt x="3926586" y="10601248"/>
                </a:lnTo>
                <a:close/>
                <a:moveTo>
                  <a:pt x="3926586" y="11036585"/>
                </a:moveTo>
                <a:lnTo>
                  <a:pt x="4129935" y="11036585"/>
                </a:lnTo>
                <a:lnTo>
                  <a:pt x="4129935" y="10836917"/>
                </a:lnTo>
                <a:lnTo>
                  <a:pt x="3926586" y="10836917"/>
                </a:lnTo>
                <a:close/>
                <a:moveTo>
                  <a:pt x="3926586" y="11272254"/>
                </a:moveTo>
                <a:lnTo>
                  <a:pt x="4129935" y="11272254"/>
                </a:lnTo>
                <a:lnTo>
                  <a:pt x="4129935" y="11072585"/>
                </a:lnTo>
                <a:lnTo>
                  <a:pt x="3926586" y="11072585"/>
                </a:lnTo>
                <a:close/>
                <a:moveTo>
                  <a:pt x="3926586" y="11507923"/>
                </a:moveTo>
                <a:lnTo>
                  <a:pt x="4129935" y="11507923"/>
                </a:lnTo>
                <a:lnTo>
                  <a:pt x="4129935" y="11308254"/>
                </a:lnTo>
                <a:lnTo>
                  <a:pt x="3926586" y="11308254"/>
                </a:lnTo>
                <a:close/>
                <a:moveTo>
                  <a:pt x="3926586" y="11743591"/>
                </a:moveTo>
                <a:lnTo>
                  <a:pt x="4129935" y="11743591"/>
                </a:lnTo>
                <a:lnTo>
                  <a:pt x="4129935" y="11543923"/>
                </a:lnTo>
                <a:lnTo>
                  <a:pt x="3926586" y="11543923"/>
                </a:lnTo>
                <a:close/>
                <a:moveTo>
                  <a:pt x="3926586" y="11979260"/>
                </a:moveTo>
                <a:lnTo>
                  <a:pt x="4129935" y="11979260"/>
                </a:lnTo>
                <a:lnTo>
                  <a:pt x="4129935" y="11779591"/>
                </a:lnTo>
                <a:lnTo>
                  <a:pt x="3926586" y="11779591"/>
                </a:lnTo>
                <a:close/>
                <a:moveTo>
                  <a:pt x="3687237" y="431488"/>
                </a:moveTo>
                <a:lnTo>
                  <a:pt x="3890586" y="431488"/>
                </a:lnTo>
                <a:lnTo>
                  <a:pt x="3890586" y="231816"/>
                </a:lnTo>
                <a:lnTo>
                  <a:pt x="3687237" y="231816"/>
                </a:lnTo>
                <a:close/>
                <a:moveTo>
                  <a:pt x="3687237" y="667157"/>
                </a:moveTo>
                <a:lnTo>
                  <a:pt x="3890586" y="667157"/>
                </a:lnTo>
                <a:lnTo>
                  <a:pt x="3890586" y="467488"/>
                </a:lnTo>
                <a:lnTo>
                  <a:pt x="3687237" y="467488"/>
                </a:lnTo>
                <a:close/>
                <a:moveTo>
                  <a:pt x="3687237" y="902826"/>
                </a:moveTo>
                <a:lnTo>
                  <a:pt x="3890586" y="902826"/>
                </a:lnTo>
                <a:lnTo>
                  <a:pt x="3890586" y="703157"/>
                </a:lnTo>
                <a:lnTo>
                  <a:pt x="3687237" y="703157"/>
                </a:lnTo>
                <a:close/>
                <a:moveTo>
                  <a:pt x="3687237" y="1138495"/>
                </a:moveTo>
                <a:lnTo>
                  <a:pt x="3890586" y="1138495"/>
                </a:lnTo>
                <a:lnTo>
                  <a:pt x="3890586" y="938826"/>
                </a:lnTo>
                <a:lnTo>
                  <a:pt x="3687237" y="938826"/>
                </a:lnTo>
                <a:close/>
                <a:moveTo>
                  <a:pt x="3687237" y="1374164"/>
                </a:moveTo>
                <a:lnTo>
                  <a:pt x="3890586" y="1374164"/>
                </a:lnTo>
                <a:lnTo>
                  <a:pt x="3890586" y="1174495"/>
                </a:lnTo>
                <a:lnTo>
                  <a:pt x="3687237" y="1174495"/>
                </a:lnTo>
                <a:close/>
                <a:moveTo>
                  <a:pt x="3687237" y="1609833"/>
                </a:moveTo>
                <a:lnTo>
                  <a:pt x="3890586" y="1609833"/>
                </a:lnTo>
                <a:lnTo>
                  <a:pt x="3890586" y="1410164"/>
                </a:lnTo>
                <a:lnTo>
                  <a:pt x="3687237" y="1410164"/>
                </a:lnTo>
                <a:close/>
                <a:moveTo>
                  <a:pt x="3687237" y="1845502"/>
                </a:moveTo>
                <a:lnTo>
                  <a:pt x="3890586" y="1845502"/>
                </a:lnTo>
                <a:lnTo>
                  <a:pt x="3890586" y="1645833"/>
                </a:lnTo>
                <a:lnTo>
                  <a:pt x="3687237" y="1645833"/>
                </a:lnTo>
                <a:close/>
                <a:moveTo>
                  <a:pt x="3687237" y="2081171"/>
                </a:moveTo>
                <a:lnTo>
                  <a:pt x="3890586" y="2081171"/>
                </a:lnTo>
                <a:lnTo>
                  <a:pt x="3890586" y="1881502"/>
                </a:lnTo>
                <a:lnTo>
                  <a:pt x="3687237" y="1881502"/>
                </a:lnTo>
                <a:close/>
                <a:moveTo>
                  <a:pt x="3687237" y="2316840"/>
                </a:moveTo>
                <a:lnTo>
                  <a:pt x="3890586" y="2316840"/>
                </a:lnTo>
                <a:lnTo>
                  <a:pt x="3890586" y="2117171"/>
                </a:lnTo>
                <a:lnTo>
                  <a:pt x="3687237" y="2117171"/>
                </a:lnTo>
                <a:close/>
                <a:moveTo>
                  <a:pt x="3687237" y="2552509"/>
                </a:moveTo>
                <a:lnTo>
                  <a:pt x="3890586" y="2552509"/>
                </a:lnTo>
                <a:lnTo>
                  <a:pt x="3890586" y="2352840"/>
                </a:lnTo>
                <a:lnTo>
                  <a:pt x="3687237" y="2352840"/>
                </a:lnTo>
                <a:close/>
                <a:moveTo>
                  <a:pt x="3687237" y="2788178"/>
                </a:moveTo>
                <a:lnTo>
                  <a:pt x="3890586" y="2788178"/>
                </a:lnTo>
                <a:lnTo>
                  <a:pt x="3890586" y="2588509"/>
                </a:lnTo>
                <a:lnTo>
                  <a:pt x="3687237" y="2588509"/>
                </a:lnTo>
                <a:close/>
                <a:moveTo>
                  <a:pt x="3687237" y="3023847"/>
                </a:moveTo>
                <a:lnTo>
                  <a:pt x="3890586" y="3023847"/>
                </a:lnTo>
                <a:lnTo>
                  <a:pt x="3890586" y="2824178"/>
                </a:lnTo>
                <a:lnTo>
                  <a:pt x="3687237" y="2824178"/>
                </a:lnTo>
                <a:close/>
                <a:moveTo>
                  <a:pt x="3687237" y="3259516"/>
                </a:moveTo>
                <a:lnTo>
                  <a:pt x="3890586" y="3259516"/>
                </a:lnTo>
                <a:lnTo>
                  <a:pt x="3890586" y="3059847"/>
                </a:lnTo>
                <a:lnTo>
                  <a:pt x="3687237" y="3059847"/>
                </a:lnTo>
                <a:close/>
                <a:moveTo>
                  <a:pt x="3687237" y="3495185"/>
                </a:moveTo>
                <a:lnTo>
                  <a:pt x="3890586" y="3495185"/>
                </a:lnTo>
                <a:lnTo>
                  <a:pt x="3890586" y="3295516"/>
                </a:lnTo>
                <a:lnTo>
                  <a:pt x="3687237" y="3295516"/>
                </a:lnTo>
                <a:close/>
                <a:moveTo>
                  <a:pt x="3687237" y="3730854"/>
                </a:moveTo>
                <a:lnTo>
                  <a:pt x="3890586" y="3730854"/>
                </a:lnTo>
                <a:lnTo>
                  <a:pt x="3890586" y="3531185"/>
                </a:lnTo>
                <a:lnTo>
                  <a:pt x="3687237" y="3531185"/>
                </a:lnTo>
                <a:close/>
                <a:moveTo>
                  <a:pt x="3687237" y="3966523"/>
                </a:moveTo>
                <a:lnTo>
                  <a:pt x="3890586" y="3966523"/>
                </a:lnTo>
                <a:lnTo>
                  <a:pt x="3890586" y="3766854"/>
                </a:lnTo>
                <a:lnTo>
                  <a:pt x="3687237" y="3766854"/>
                </a:lnTo>
                <a:close/>
                <a:moveTo>
                  <a:pt x="3687237" y="4202192"/>
                </a:moveTo>
                <a:lnTo>
                  <a:pt x="3890586" y="4202192"/>
                </a:lnTo>
                <a:lnTo>
                  <a:pt x="3890586" y="4002523"/>
                </a:lnTo>
                <a:lnTo>
                  <a:pt x="3687237" y="4002523"/>
                </a:lnTo>
                <a:close/>
                <a:moveTo>
                  <a:pt x="3687237" y="4437861"/>
                </a:moveTo>
                <a:lnTo>
                  <a:pt x="3890586" y="4437861"/>
                </a:lnTo>
                <a:lnTo>
                  <a:pt x="3890586" y="4238192"/>
                </a:lnTo>
                <a:lnTo>
                  <a:pt x="3687237" y="4238192"/>
                </a:lnTo>
                <a:close/>
                <a:moveTo>
                  <a:pt x="3687237" y="4673530"/>
                </a:moveTo>
                <a:lnTo>
                  <a:pt x="3890586" y="4673530"/>
                </a:lnTo>
                <a:lnTo>
                  <a:pt x="3890586" y="4473861"/>
                </a:lnTo>
                <a:lnTo>
                  <a:pt x="3687237" y="4473861"/>
                </a:lnTo>
                <a:close/>
                <a:moveTo>
                  <a:pt x="3687237" y="4909199"/>
                </a:moveTo>
                <a:lnTo>
                  <a:pt x="3890586" y="4909199"/>
                </a:lnTo>
                <a:lnTo>
                  <a:pt x="3890586" y="4709530"/>
                </a:lnTo>
                <a:lnTo>
                  <a:pt x="3687237" y="4709530"/>
                </a:lnTo>
                <a:close/>
                <a:moveTo>
                  <a:pt x="3687237" y="5144868"/>
                </a:moveTo>
                <a:lnTo>
                  <a:pt x="3890586" y="5144868"/>
                </a:lnTo>
                <a:lnTo>
                  <a:pt x="3890586" y="4945199"/>
                </a:lnTo>
                <a:lnTo>
                  <a:pt x="3687237" y="4945199"/>
                </a:lnTo>
                <a:close/>
                <a:moveTo>
                  <a:pt x="3687237" y="5380537"/>
                </a:moveTo>
                <a:lnTo>
                  <a:pt x="3890586" y="5380537"/>
                </a:lnTo>
                <a:lnTo>
                  <a:pt x="3890586" y="5180868"/>
                </a:lnTo>
                <a:lnTo>
                  <a:pt x="3687237" y="5180868"/>
                </a:lnTo>
                <a:close/>
                <a:moveTo>
                  <a:pt x="3687237" y="5616206"/>
                </a:moveTo>
                <a:lnTo>
                  <a:pt x="3890586" y="5616206"/>
                </a:lnTo>
                <a:lnTo>
                  <a:pt x="3890586" y="5416537"/>
                </a:lnTo>
                <a:lnTo>
                  <a:pt x="3687237" y="5416537"/>
                </a:lnTo>
                <a:close/>
                <a:moveTo>
                  <a:pt x="3687237" y="5851875"/>
                </a:moveTo>
                <a:lnTo>
                  <a:pt x="3890586" y="5851875"/>
                </a:lnTo>
                <a:lnTo>
                  <a:pt x="3890586" y="5652206"/>
                </a:lnTo>
                <a:lnTo>
                  <a:pt x="3687237" y="5652206"/>
                </a:lnTo>
                <a:close/>
                <a:moveTo>
                  <a:pt x="3687237" y="6087544"/>
                </a:moveTo>
                <a:lnTo>
                  <a:pt x="3890586" y="6087544"/>
                </a:lnTo>
                <a:lnTo>
                  <a:pt x="3890586" y="5887875"/>
                </a:lnTo>
                <a:lnTo>
                  <a:pt x="3687237" y="5887875"/>
                </a:lnTo>
                <a:close/>
                <a:moveTo>
                  <a:pt x="3687237" y="6323213"/>
                </a:moveTo>
                <a:lnTo>
                  <a:pt x="3890586" y="6323213"/>
                </a:lnTo>
                <a:lnTo>
                  <a:pt x="3890586" y="6123544"/>
                </a:lnTo>
                <a:lnTo>
                  <a:pt x="3687237" y="6123544"/>
                </a:lnTo>
                <a:close/>
                <a:moveTo>
                  <a:pt x="3687237" y="6558880"/>
                </a:moveTo>
                <a:lnTo>
                  <a:pt x="3890586" y="6558880"/>
                </a:lnTo>
                <a:lnTo>
                  <a:pt x="3890586" y="6359212"/>
                </a:lnTo>
                <a:lnTo>
                  <a:pt x="3687237" y="6359212"/>
                </a:lnTo>
                <a:close/>
                <a:moveTo>
                  <a:pt x="3687237" y="6794548"/>
                </a:moveTo>
                <a:lnTo>
                  <a:pt x="3890586" y="6794548"/>
                </a:lnTo>
                <a:lnTo>
                  <a:pt x="3890586" y="6594880"/>
                </a:lnTo>
                <a:lnTo>
                  <a:pt x="3687237" y="6594880"/>
                </a:lnTo>
                <a:close/>
                <a:moveTo>
                  <a:pt x="3687237" y="7030218"/>
                </a:moveTo>
                <a:lnTo>
                  <a:pt x="3890586" y="7030218"/>
                </a:lnTo>
                <a:lnTo>
                  <a:pt x="3890586" y="6830548"/>
                </a:lnTo>
                <a:lnTo>
                  <a:pt x="3687237" y="6830548"/>
                </a:lnTo>
                <a:close/>
                <a:moveTo>
                  <a:pt x="3687237" y="7265887"/>
                </a:moveTo>
                <a:lnTo>
                  <a:pt x="3890586" y="7265887"/>
                </a:lnTo>
                <a:lnTo>
                  <a:pt x="3890586" y="7066216"/>
                </a:lnTo>
                <a:lnTo>
                  <a:pt x="3687237" y="7066216"/>
                </a:lnTo>
                <a:close/>
                <a:moveTo>
                  <a:pt x="3687237" y="7501556"/>
                </a:moveTo>
                <a:lnTo>
                  <a:pt x="3890586" y="7501556"/>
                </a:lnTo>
                <a:lnTo>
                  <a:pt x="3890586" y="7301889"/>
                </a:lnTo>
                <a:lnTo>
                  <a:pt x="3687237" y="7301889"/>
                </a:lnTo>
                <a:close/>
                <a:moveTo>
                  <a:pt x="3687237" y="7737224"/>
                </a:moveTo>
                <a:lnTo>
                  <a:pt x="3890586" y="7737224"/>
                </a:lnTo>
                <a:lnTo>
                  <a:pt x="3890586" y="7537556"/>
                </a:lnTo>
                <a:lnTo>
                  <a:pt x="3687237" y="7537556"/>
                </a:lnTo>
                <a:close/>
                <a:moveTo>
                  <a:pt x="3687237" y="7972894"/>
                </a:moveTo>
                <a:lnTo>
                  <a:pt x="3890586" y="7972894"/>
                </a:lnTo>
                <a:lnTo>
                  <a:pt x="3890586" y="7773226"/>
                </a:lnTo>
                <a:lnTo>
                  <a:pt x="3687237" y="7773226"/>
                </a:lnTo>
                <a:close/>
                <a:moveTo>
                  <a:pt x="3687237" y="8208560"/>
                </a:moveTo>
                <a:lnTo>
                  <a:pt x="3890586" y="8208560"/>
                </a:lnTo>
                <a:lnTo>
                  <a:pt x="3890586" y="8008890"/>
                </a:lnTo>
                <a:lnTo>
                  <a:pt x="3687237" y="8008890"/>
                </a:lnTo>
                <a:close/>
                <a:moveTo>
                  <a:pt x="3687237" y="8444229"/>
                </a:moveTo>
                <a:lnTo>
                  <a:pt x="3890586" y="8444229"/>
                </a:lnTo>
                <a:lnTo>
                  <a:pt x="3890586" y="8244560"/>
                </a:lnTo>
                <a:lnTo>
                  <a:pt x="3687237" y="8244560"/>
                </a:lnTo>
                <a:close/>
                <a:moveTo>
                  <a:pt x="3687237" y="8679895"/>
                </a:moveTo>
                <a:lnTo>
                  <a:pt x="3890586" y="8679895"/>
                </a:lnTo>
                <a:lnTo>
                  <a:pt x="3890586" y="8480228"/>
                </a:lnTo>
                <a:lnTo>
                  <a:pt x="3687237" y="8480228"/>
                </a:lnTo>
                <a:close/>
                <a:moveTo>
                  <a:pt x="3687237" y="8915565"/>
                </a:moveTo>
                <a:lnTo>
                  <a:pt x="3890586" y="8915565"/>
                </a:lnTo>
                <a:lnTo>
                  <a:pt x="3890586" y="8715895"/>
                </a:lnTo>
                <a:lnTo>
                  <a:pt x="3687237" y="8715895"/>
                </a:lnTo>
                <a:close/>
                <a:moveTo>
                  <a:pt x="3687237" y="9151235"/>
                </a:moveTo>
                <a:lnTo>
                  <a:pt x="3890586" y="9151235"/>
                </a:lnTo>
                <a:lnTo>
                  <a:pt x="3890586" y="8951565"/>
                </a:lnTo>
                <a:lnTo>
                  <a:pt x="3687237" y="8951565"/>
                </a:lnTo>
                <a:close/>
                <a:moveTo>
                  <a:pt x="3687237" y="9386903"/>
                </a:moveTo>
                <a:lnTo>
                  <a:pt x="3890586" y="9386903"/>
                </a:lnTo>
                <a:lnTo>
                  <a:pt x="3890586" y="9187234"/>
                </a:lnTo>
                <a:lnTo>
                  <a:pt x="3687237" y="9187234"/>
                </a:lnTo>
                <a:close/>
                <a:moveTo>
                  <a:pt x="3687237" y="9622571"/>
                </a:moveTo>
                <a:lnTo>
                  <a:pt x="3890586" y="9622571"/>
                </a:lnTo>
                <a:lnTo>
                  <a:pt x="3890586" y="9422903"/>
                </a:lnTo>
                <a:lnTo>
                  <a:pt x="3687237" y="9422903"/>
                </a:lnTo>
                <a:close/>
                <a:moveTo>
                  <a:pt x="3687237" y="9858240"/>
                </a:moveTo>
                <a:lnTo>
                  <a:pt x="3890586" y="9858240"/>
                </a:lnTo>
                <a:lnTo>
                  <a:pt x="3890586" y="9658571"/>
                </a:lnTo>
                <a:lnTo>
                  <a:pt x="3687237" y="9658571"/>
                </a:lnTo>
                <a:close/>
                <a:moveTo>
                  <a:pt x="3687237" y="10093908"/>
                </a:moveTo>
                <a:lnTo>
                  <a:pt x="3890586" y="10093908"/>
                </a:lnTo>
                <a:lnTo>
                  <a:pt x="3890586" y="9894240"/>
                </a:lnTo>
                <a:lnTo>
                  <a:pt x="3687237" y="9894240"/>
                </a:lnTo>
                <a:close/>
                <a:moveTo>
                  <a:pt x="3687237" y="10329579"/>
                </a:moveTo>
                <a:lnTo>
                  <a:pt x="3890586" y="10329579"/>
                </a:lnTo>
                <a:lnTo>
                  <a:pt x="3890586" y="10129911"/>
                </a:lnTo>
                <a:lnTo>
                  <a:pt x="3687237" y="10129911"/>
                </a:lnTo>
                <a:close/>
                <a:moveTo>
                  <a:pt x="3687237" y="10565248"/>
                </a:moveTo>
                <a:lnTo>
                  <a:pt x="3890586" y="10565248"/>
                </a:lnTo>
                <a:lnTo>
                  <a:pt x="3890586" y="10365579"/>
                </a:lnTo>
                <a:lnTo>
                  <a:pt x="3687237" y="10365579"/>
                </a:lnTo>
                <a:close/>
                <a:moveTo>
                  <a:pt x="3687237" y="10800917"/>
                </a:moveTo>
                <a:lnTo>
                  <a:pt x="3890586" y="10800917"/>
                </a:lnTo>
                <a:lnTo>
                  <a:pt x="3890586" y="10601248"/>
                </a:lnTo>
                <a:lnTo>
                  <a:pt x="3687237" y="10601248"/>
                </a:lnTo>
                <a:close/>
                <a:moveTo>
                  <a:pt x="3687237" y="11036585"/>
                </a:moveTo>
                <a:lnTo>
                  <a:pt x="3890586" y="11036585"/>
                </a:lnTo>
                <a:lnTo>
                  <a:pt x="3890586" y="10836917"/>
                </a:lnTo>
                <a:lnTo>
                  <a:pt x="3687237" y="10836917"/>
                </a:lnTo>
                <a:close/>
                <a:moveTo>
                  <a:pt x="3687237" y="11272254"/>
                </a:moveTo>
                <a:lnTo>
                  <a:pt x="3890586" y="11272254"/>
                </a:lnTo>
                <a:lnTo>
                  <a:pt x="3890586" y="11072585"/>
                </a:lnTo>
                <a:lnTo>
                  <a:pt x="3687237" y="11072585"/>
                </a:lnTo>
                <a:close/>
                <a:moveTo>
                  <a:pt x="3687237" y="11507923"/>
                </a:moveTo>
                <a:lnTo>
                  <a:pt x="3890586" y="11507923"/>
                </a:lnTo>
                <a:lnTo>
                  <a:pt x="3890586" y="11308254"/>
                </a:lnTo>
                <a:lnTo>
                  <a:pt x="3687237" y="11308254"/>
                </a:lnTo>
                <a:close/>
                <a:moveTo>
                  <a:pt x="3687237" y="11743591"/>
                </a:moveTo>
                <a:lnTo>
                  <a:pt x="3890586" y="11743591"/>
                </a:lnTo>
                <a:lnTo>
                  <a:pt x="3890586" y="11543923"/>
                </a:lnTo>
                <a:lnTo>
                  <a:pt x="3687237" y="11543923"/>
                </a:lnTo>
                <a:close/>
                <a:moveTo>
                  <a:pt x="3687237" y="11979260"/>
                </a:moveTo>
                <a:lnTo>
                  <a:pt x="3890586" y="11979260"/>
                </a:lnTo>
                <a:lnTo>
                  <a:pt x="3890586" y="11779591"/>
                </a:lnTo>
                <a:lnTo>
                  <a:pt x="3687237" y="11779591"/>
                </a:lnTo>
                <a:close/>
                <a:moveTo>
                  <a:pt x="3447888" y="431488"/>
                </a:moveTo>
                <a:lnTo>
                  <a:pt x="3651237" y="431488"/>
                </a:lnTo>
                <a:lnTo>
                  <a:pt x="3651237" y="231816"/>
                </a:lnTo>
                <a:lnTo>
                  <a:pt x="3447888" y="231816"/>
                </a:lnTo>
                <a:close/>
                <a:moveTo>
                  <a:pt x="3447888" y="667157"/>
                </a:moveTo>
                <a:lnTo>
                  <a:pt x="3651237" y="667157"/>
                </a:lnTo>
                <a:lnTo>
                  <a:pt x="3651237" y="467488"/>
                </a:lnTo>
                <a:lnTo>
                  <a:pt x="3447888" y="467488"/>
                </a:lnTo>
                <a:close/>
                <a:moveTo>
                  <a:pt x="3447888" y="902826"/>
                </a:moveTo>
                <a:lnTo>
                  <a:pt x="3651237" y="902826"/>
                </a:lnTo>
                <a:lnTo>
                  <a:pt x="3651237" y="703157"/>
                </a:lnTo>
                <a:lnTo>
                  <a:pt x="3447888" y="703157"/>
                </a:lnTo>
                <a:close/>
                <a:moveTo>
                  <a:pt x="3447888" y="1138495"/>
                </a:moveTo>
                <a:lnTo>
                  <a:pt x="3651237" y="1138495"/>
                </a:lnTo>
                <a:lnTo>
                  <a:pt x="3651237" y="938826"/>
                </a:lnTo>
                <a:lnTo>
                  <a:pt x="3447888" y="938826"/>
                </a:lnTo>
                <a:close/>
                <a:moveTo>
                  <a:pt x="3447888" y="1374164"/>
                </a:moveTo>
                <a:lnTo>
                  <a:pt x="3651237" y="1374164"/>
                </a:lnTo>
                <a:lnTo>
                  <a:pt x="3651237" y="1174495"/>
                </a:lnTo>
                <a:lnTo>
                  <a:pt x="3447888" y="1174495"/>
                </a:lnTo>
                <a:close/>
                <a:moveTo>
                  <a:pt x="3447888" y="1609833"/>
                </a:moveTo>
                <a:lnTo>
                  <a:pt x="3651237" y="1609833"/>
                </a:lnTo>
                <a:lnTo>
                  <a:pt x="3651237" y="1410164"/>
                </a:lnTo>
                <a:lnTo>
                  <a:pt x="3447888" y="1410164"/>
                </a:lnTo>
                <a:close/>
                <a:moveTo>
                  <a:pt x="3447888" y="1845502"/>
                </a:moveTo>
                <a:lnTo>
                  <a:pt x="3651237" y="1845502"/>
                </a:lnTo>
                <a:lnTo>
                  <a:pt x="3651237" y="1645833"/>
                </a:lnTo>
                <a:lnTo>
                  <a:pt x="3447888" y="1645833"/>
                </a:lnTo>
                <a:close/>
                <a:moveTo>
                  <a:pt x="3447888" y="2081171"/>
                </a:moveTo>
                <a:lnTo>
                  <a:pt x="3651237" y="2081171"/>
                </a:lnTo>
                <a:lnTo>
                  <a:pt x="3651237" y="1881502"/>
                </a:lnTo>
                <a:lnTo>
                  <a:pt x="3447888" y="1881502"/>
                </a:lnTo>
                <a:close/>
                <a:moveTo>
                  <a:pt x="3447888" y="2316840"/>
                </a:moveTo>
                <a:lnTo>
                  <a:pt x="3651237" y="2316840"/>
                </a:lnTo>
                <a:lnTo>
                  <a:pt x="3651237" y="2117171"/>
                </a:lnTo>
                <a:lnTo>
                  <a:pt x="3447888" y="2117171"/>
                </a:lnTo>
                <a:close/>
                <a:moveTo>
                  <a:pt x="3447888" y="2552509"/>
                </a:moveTo>
                <a:lnTo>
                  <a:pt x="3651237" y="2552509"/>
                </a:lnTo>
                <a:lnTo>
                  <a:pt x="3651237" y="2352840"/>
                </a:lnTo>
                <a:lnTo>
                  <a:pt x="3447888" y="2352840"/>
                </a:lnTo>
                <a:close/>
                <a:moveTo>
                  <a:pt x="3447888" y="2788178"/>
                </a:moveTo>
                <a:lnTo>
                  <a:pt x="3651237" y="2788178"/>
                </a:lnTo>
                <a:lnTo>
                  <a:pt x="3651237" y="2588509"/>
                </a:lnTo>
                <a:lnTo>
                  <a:pt x="3447888" y="2588509"/>
                </a:lnTo>
                <a:close/>
                <a:moveTo>
                  <a:pt x="3447888" y="3023847"/>
                </a:moveTo>
                <a:lnTo>
                  <a:pt x="3651237" y="3023847"/>
                </a:lnTo>
                <a:lnTo>
                  <a:pt x="3651237" y="2824178"/>
                </a:lnTo>
                <a:lnTo>
                  <a:pt x="3447888" y="2824178"/>
                </a:lnTo>
                <a:close/>
                <a:moveTo>
                  <a:pt x="3447888" y="3259516"/>
                </a:moveTo>
                <a:lnTo>
                  <a:pt x="3651237" y="3259516"/>
                </a:lnTo>
                <a:lnTo>
                  <a:pt x="3651237" y="3059847"/>
                </a:lnTo>
                <a:lnTo>
                  <a:pt x="3447888" y="3059847"/>
                </a:lnTo>
                <a:close/>
                <a:moveTo>
                  <a:pt x="3447888" y="3495185"/>
                </a:moveTo>
                <a:lnTo>
                  <a:pt x="3651237" y="3495185"/>
                </a:lnTo>
                <a:lnTo>
                  <a:pt x="3651237" y="3295516"/>
                </a:lnTo>
                <a:lnTo>
                  <a:pt x="3447888" y="3295516"/>
                </a:lnTo>
                <a:close/>
                <a:moveTo>
                  <a:pt x="3447888" y="3730854"/>
                </a:moveTo>
                <a:lnTo>
                  <a:pt x="3651237" y="3730854"/>
                </a:lnTo>
                <a:lnTo>
                  <a:pt x="3651237" y="3531185"/>
                </a:lnTo>
                <a:lnTo>
                  <a:pt x="3447888" y="3531185"/>
                </a:lnTo>
                <a:close/>
                <a:moveTo>
                  <a:pt x="3447888" y="3966523"/>
                </a:moveTo>
                <a:lnTo>
                  <a:pt x="3651237" y="3966523"/>
                </a:lnTo>
                <a:lnTo>
                  <a:pt x="3651237" y="3766854"/>
                </a:lnTo>
                <a:lnTo>
                  <a:pt x="3447888" y="3766854"/>
                </a:lnTo>
                <a:close/>
                <a:moveTo>
                  <a:pt x="3447888" y="4202192"/>
                </a:moveTo>
                <a:lnTo>
                  <a:pt x="3651237" y="4202192"/>
                </a:lnTo>
                <a:lnTo>
                  <a:pt x="3651237" y="4002523"/>
                </a:lnTo>
                <a:lnTo>
                  <a:pt x="3447888" y="4002523"/>
                </a:lnTo>
                <a:close/>
                <a:moveTo>
                  <a:pt x="3447888" y="4437861"/>
                </a:moveTo>
                <a:lnTo>
                  <a:pt x="3651237" y="4437861"/>
                </a:lnTo>
                <a:lnTo>
                  <a:pt x="3651237" y="4238192"/>
                </a:lnTo>
                <a:lnTo>
                  <a:pt x="3447888" y="4238192"/>
                </a:lnTo>
                <a:close/>
                <a:moveTo>
                  <a:pt x="3447888" y="4673530"/>
                </a:moveTo>
                <a:lnTo>
                  <a:pt x="3651237" y="4673530"/>
                </a:lnTo>
                <a:lnTo>
                  <a:pt x="3651237" y="4473861"/>
                </a:lnTo>
                <a:lnTo>
                  <a:pt x="3447888" y="4473861"/>
                </a:lnTo>
                <a:close/>
                <a:moveTo>
                  <a:pt x="3447888" y="4909199"/>
                </a:moveTo>
                <a:lnTo>
                  <a:pt x="3651237" y="4909199"/>
                </a:lnTo>
                <a:lnTo>
                  <a:pt x="3651237" y="4709530"/>
                </a:lnTo>
                <a:lnTo>
                  <a:pt x="3447888" y="4709530"/>
                </a:lnTo>
                <a:close/>
                <a:moveTo>
                  <a:pt x="3447888" y="5144868"/>
                </a:moveTo>
                <a:lnTo>
                  <a:pt x="3651237" y="5144868"/>
                </a:lnTo>
                <a:lnTo>
                  <a:pt x="3651237" y="4945199"/>
                </a:lnTo>
                <a:lnTo>
                  <a:pt x="3447888" y="4945199"/>
                </a:lnTo>
                <a:close/>
                <a:moveTo>
                  <a:pt x="3447888" y="5380537"/>
                </a:moveTo>
                <a:lnTo>
                  <a:pt x="3651237" y="5380537"/>
                </a:lnTo>
                <a:lnTo>
                  <a:pt x="3651237" y="5180868"/>
                </a:lnTo>
                <a:lnTo>
                  <a:pt x="3447888" y="5180868"/>
                </a:lnTo>
                <a:close/>
                <a:moveTo>
                  <a:pt x="3447888" y="5616206"/>
                </a:moveTo>
                <a:lnTo>
                  <a:pt x="3651237" y="5616206"/>
                </a:lnTo>
                <a:lnTo>
                  <a:pt x="3651237" y="5416537"/>
                </a:lnTo>
                <a:lnTo>
                  <a:pt x="3447888" y="5416537"/>
                </a:lnTo>
                <a:close/>
                <a:moveTo>
                  <a:pt x="3447888" y="5851875"/>
                </a:moveTo>
                <a:lnTo>
                  <a:pt x="3651237" y="5851875"/>
                </a:lnTo>
                <a:lnTo>
                  <a:pt x="3651237" y="5652206"/>
                </a:lnTo>
                <a:lnTo>
                  <a:pt x="3447888" y="5652206"/>
                </a:lnTo>
                <a:close/>
                <a:moveTo>
                  <a:pt x="3447888" y="6087544"/>
                </a:moveTo>
                <a:lnTo>
                  <a:pt x="3651237" y="6087544"/>
                </a:lnTo>
                <a:lnTo>
                  <a:pt x="3651237" y="5887875"/>
                </a:lnTo>
                <a:lnTo>
                  <a:pt x="3447888" y="5887875"/>
                </a:lnTo>
                <a:close/>
                <a:moveTo>
                  <a:pt x="3447888" y="6323213"/>
                </a:moveTo>
                <a:lnTo>
                  <a:pt x="3651237" y="6323213"/>
                </a:lnTo>
                <a:lnTo>
                  <a:pt x="3651237" y="6123544"/>
                </a:lnTo>
                <a:lnTo>
                  <a:pt x="3447888" y="6123544"/>
                </a:lnTo>
                <a:close/>
                <a:moveTo>
                  <a:pt x="3447888" y="6558880"/>
                </a:moveTo>
                <a:lnTo>
                  <a:pt x="3651237" y="6558880"/>
                </a:lnTo>
                <a:lnTo>
                  <a:pt x="3651237" y="6359212"/>
                </a:lnTo>
                <a:lnTo>
                  <a:pt x="3447888" y="6359212"/>
                </a:lnTo>
                <a:close/>
                <a:moveTo>
                  <a:pt x="3447888" y="6794548"/>
                </a:moveTo>
                <a:lnTo>
                  <a:pt x="3651237" y="6794548"/>
                </a:lnTo>
                <a:lnTo>
                  <a:pt x="3651237" y="6594880"/>
                </a:lnTo>
                <a:lnTo>
                  <a:pt x="3447888" y="6594880"/>
                </a:lnTo>
                <a:close/>
                <a:moveTo>
                  <a:pt x="3447888" y="7030218"/>
                </a:moveTo>
                <a:lnTo>
                  <a:pt x="3651237" y="7030218"/>
                </a:lnTo>
                <a:lnTo>
                  <a:pt x="3651237" y="6830548"/>
                </a:lnTo>
                <a:lnTo>
                  <a:pt x="3447888" y="6830548"/>
                </a:lnTo>
                <a:close/>
                <a:moveTo>
                  <a:pt x="3447888" y="7265887"/>
                </a:moveTo>
                <a:lnTo>
                  <a:pt x="3651237" y="7265887"/>
                </a:lnTo>
                <a:lnTo>
                  <a:pt x="3651237" y="7066216"/>
                </a:lnTo>
                <a:lnTo>
                  <a:pt x="3447888" y="7066216"/>
                </a:lnTo>
                <a:close/>
                <a:moveTo>
                  <a:pt x="3447888" y="7501556"/>
                </a:moveTo>
                <a:lnTo>
                  <a:pt x="3651237" y="7501556"/>
                </a:lnTo>
                <a:lnTo>
                  <a:pt x="3651237" y="7301889"/>
                </a:lnTo>
                <a:lnTo>
                  <a:pt x="3447888" y="7301889"/>
                </a:lnTo>
                <a:close/>
                <a:moveTo>
                  <a:pt x="3447888" y="7737224"/>
                </a:moveTo>
                <a:lnTo>
                  <a:pt x="3651237" y="7737224"/>
                </a:lnTo>
                <a:lnTo>
                  <a:pt x="3651237" y="7537556"/>
                </a:lnTo>
                <a:lnTo>
                  <a:pt x="3447888" y="7537556"/>
                </a:lnTo>
                <a:close/>
                <a:moveTo>
                  <a:pt x="3447888" y="7972894"/>
                </a:moveTo>
                <a:lnTo>
                  <a:pt x="3651237" y="7972894"/>
                </a:lnTo>
                <a:lnTo>
                  <a:pt x="3651237" y="7773226"/>
                </a:lnTo>
                <a:lnTo>
                  <a:pt x="3447888" y="7773226"/>
                </a:lnTo>
                <a:close/>
                <a:moveTo>
                  <a:pt x="3447888" y="8208560"/>
                </a:moveTo>
                <a:lnTo>
                  <a:pt x="3651237" y="8208560"/>
                </a:lnTo>
                <a:lnTo>
                  <a:pt x="3651237" y="8008890"/>
                </a:lnTo>
                <a:lnTo>
                  <a:pt x="3447888" y="8008890"/>
                </a:lnTo>
                <a:close/>
                <a:moveTo>
                  <a:pt x="3447888" y="8444229"/>
                </a:moveTo>
                <a:lnTo>
                  <a:pt x="3651237" y="8444229"/>
                </a:lnTo>
                <a:lnTo>
                  <a:pt x="3651237" y="8244560"/>
                </a:lnTo>
                <a:lnTo>
                  <a:pt x="3447888" y="8244560"/>
                </a:lnTo>
                <a:close/>
                <a:moveTo>
                  <a:pt x="3447888" y="8679895"/>
                </a:moveTo>
                <a:lnTo>
                  <a:pt x="3651237" y="8679895"/>
                </a:lnTo>
                <a:lnTo>
                  <a:pt x="3651237" y="8480228"/>
                </a:lnTo>
                <a:lnTo>
                  <a:pt x="3447888" y="8480228"/>
                </a:lnTo>
                <a:close/>
                <a:moveTo>
                  <a:pt x="3447888" y="8915565"/>
                </a:moveTo>
                <a:lnTo>
                  <a:pt x="3651237" y="8915565"/>
                </a:lnTo>
                <a:lnTo>
                  <a:pt x="3651237" y="8715895"/>
                </a:lnTo>
                <a:lnTo>
                  <a:pt x="3447888" y="8715895"/>
                </a:lnTo>
                <a:close/>
                <a:moveTo>
                  <a:pt x="3447888" y="9151235"/>
                </a:moveTo>
                <a:lnTo>
                  <a:pt x="3651237" y="9151235"/>
                </a:lnTo>
                <a:lnTo>
                  <a:pt x="3651237" y="8951565"/>
                </a:lnTo>
                <a:lnTo>
                  <a:pt x="3447888" y="8951565"/>
                </a:lnTo>
                <a:close/>
                <a:moveTo>
                  <a:pt x="3447888" y="9386903"/>
                </a:moveTo>
                <a:lnTo>
                  <a:pt x="3651237" y="9386903"/>
                </a:lnTo>
                <a:lnTo>
                  <a:pt x="3651237" y="9187234"/>
                </a:lnTo>
                <a:lnTo>
                  <a:pt x="3447888" y="9187234"/>
                </a:lnTo>
                <a:close/>
                <a:moveTo>
                  <a:pt x="3447888" y="9622571"/>
                </a:moveTo>
                <a:lnTo>
                  <a:pt x="3651237" y="9622571"/>
                </a:lnTo>
                <a:lnTo>
                  <a:pt x="3651237" y="9422903"/>
                </a:lnTo>
                <a:lnTo>
                  <a:pt x="3447888" y="9422903"/>
                </a:lnTo>
                <a:close/>
                <a:moveTo>
                  <a:pt x="3447888" y="9858240"/>
                </a:moveTo>
                <a:lnTo>
                  <a:pt x="3651237" y="9858240"/>
                </a:lnTo>
                <a:lnTo>
                  <a:pt x="3651237" y="9658571"/>
                </a:lnTo>
                <a:lnTo>
                  <a:pt x="3447888" y="9658571"/>
                </a:lnTo>
                <a:close/>
                <a:moveTo>
                  <a:pt x="3447888" y="10093908"/>
                </a:moveTo>
                <a:lnTo>
                  <a:pt x="3651237" y="10093908"/>
                </a:lnTo>
                <a:lnTo>
                  <a:pt x="3651237" y="9894240"/>
                </a:lnTo>
                <a:lnTo>
                  <a:pt x="3447888" y="9894240"/>
                </a:lnTo>
                <a:close/>
                <a:moveTo>
                  <a:pt x="3447888" y="10329579"/>
                </a:moveTo>
                <a:lnTo>
                  <a:pt x="3651237" y="10329579"/>
                </a:lnTo>
                <a:lnTo>
                  <a:pt x="3651237" y="10129911"/>
                </a:lnTo>
                <a:lnTo>
                  <a:pt x="3447888" y="10129911"/>
                </a:lnTo>
                <a:close/>
                <a:moveTo>
                  <a:pt x="3447888" y="10565248"/>
                </a:moveTo>
                <a:lnTo>
                  <a:pt x="3651237" y="10565248"/>
                </a:lnTo>
                <a:lnTo>
                  <a:pt x="3651237" y="10365579"/>
                </a:lnTo>
                <a:lnTo>
                  <a:pt x="3447888" y="10365579"/>
                </a:lnTo>
                <a:close/>
                <a:moveTo>
                  <a:pt x="3447888" y="10800917"/>
                </a:moveTo>
                <a:lnTo>
                  <a:pt x="3651237" y="10800917"/>
                </a:lnTo>
                <a:lnTo>
                  <a:pt x="3651237" y="10601248"/>
                </a:lnTo>
                <a:lnTo>
                  <a:pt x="3447888" y="10601248"/>
                </a:lnTo>
                <a:close/>
                <a:moveTo>
                  <a:pt x="3447888" y="11036585"/>
                </a:moveTo>
                <a:lnTo>
                  <a:pt x="3651237" y="11036585"/>
                </a:lnTo>
                <a:lnTo>
                  <a:pt x="3651237" y="10836917"/>
                </a:lnTo>
                <a:lnTo>
                  <a:pt x="3447888" y="10836917"/>
                </a:lnTo>
                <a:close/>
                <a:moveTo>
                  <a:pt x="3447888" y="11272254"/>
                </a:moveTo>
                <a:lnTo>
                  <a:pt x="3651237" y="11272254"/>
                </a:lnTo>
                <a:lnTo>
                  <a:pt x="3651237" y="11072585"/>
                </a:lnTo>
                <a:lnTo>
                  <a:pt x="3447888" y="11072585"/>
                </a:lnTo>
                <a:close/>
                <a:moveTo>
                  <a:pt x="3447888" y="11507923"/>
                </a:moveTo>
                <a:lnTo>
                  <a:pt x="3651237" y="11507923"/>
                </a:lnTo>
                <a:lnTo>
                  <a:pt x="3651237" y="11308254"/>
                </a:lnTo>
                <a:lnTo>
                  <a:pt x="3447888" y="11308254"/>
                </a:lnTo>
                <a:close/>
                <a:moveTo>
                  <a:pt x="3447888" y="11743591"/>
                </a:moveTo>
                <a:lnTo>
                  <a:pt x="3651237" y="11743591"/>
                </a:lnTo>
                <a:lnTo>
                  <a:pt x="3651237" y="11543923"/>
                </a:lnTo>
                <a:lnTo>
                  <a:pt x="3447888" y="11543923"/>
                </a:lnTo>
                <a:close/>
                <a:moveTo>
                  <a:pt x="3447888" y="11979260"/>
                </a:moveTo>
                <a:lnTo>
                  <a:pt x="3651237" y="11979260"/>
                </a:lnTo>
                <a:lnTo>
                  <a:pt x="3651237" y="11779591"/>
                </a:lnTo>
                <a:lnTo>
                  <a:pt x="3447888" y="11779591"/>
                </a:lnTo>
                <a:close/>
                <a:moveTo>
                  <a:pt x="3208540" y="431488"/>
                </a:moveTo>
                <a:lnTo>
                  <a:pt x="3411889" y="431488"/>
                </a:lnTo>
                <a:lnTo>
                  <a:pt x="3411889" y="231816"/>
                </a:lnTo>
                <a:lnTo>
                  <a:pt x="3208540" y="231816"/>
                </a:lnTo>
                <a:close/>
                <a:moveTo>
                  <a:pt x="3208540" y="667157"/>
                </a:moveTo>
                <a:lnTo>
                  <a:pt x="3411889" y="667157"/>
                </a:lnTo>
                <a:lnTo>
                  <a:pt x="3411889" y="467488"/>
                </a:lnTo>
                <a:lnTo>
                  <a:pt x="3208540" y="467488"/>
                </a:lnTo>
                <a:close/>
                <a:moveTo>
                  <a:pt x="3208540" y="902826"/>
                </a:moveTo>
                <a:lnTo>
                  <a:pt x="3411889" y="902826"/>
                </a:lnTo>
                <a:lnTo>
                  <a:pt x="3411889" y="703157"/>
                </a:lnTo>
                <a:lnTo>
                  <a:pt x="3208540" y="703157"/>
                </a:lnTo>
                <a:close/>
                <a:moveTo>
                  <a:pt x="3208540" y="1138495"/>
                </a:moveTo>
                <a:lnTo>
                  <a:pt x="3411889" y="1138495"/>
                </a:lnTo>
                <a:lnTo>
                  <a:pt x="3411889" y="938826"/>
                </a:lnTo>
                <a:lnTo>
                  <a:pt x="3208540" y="938826"/>
                </a:lnTo>
                <a:close/>
                <a:moveTo>
                  <a:pt x="3208540" y="1374164"/>
                </a:moveTo>
                <a:lnTo>
                  <a:pt x="3411889" y="1374164"/>
                </a:lnTo>
                <a:lnTo>
                  <a:pt x="3411889" y="1174495"/>
                </a:lnTo>
                <a:lnTo>
                  <a:pt x="3208540" y="1174495"/>
                </a:lnTo>
                <a:close/>
                <a:moveTo>
                  <a:pt x="3208540" y="1609833"/>
                </a:moveTo>
                <a:lnTo>
                  <a:pt x="3411889" y="1609833"/>
                </a:lnTo>
                <a:lnTo>
                  <a:pt x="3411889" y="1410164"/>
                </a:lnTo>
                <a:lnTo>
                  <a:pt x="3208540" y="1410164"/>
                </a:lnTo>
                <a:close/>
                <a:moveTo>
                  <a:pt x="3208540" y="1845502"/>
                </a:moveTo>
                <a:lnTo>
                  <a:pt x="3411889" y="1845502"/>
                </a:lnTo>
                <a:lnTo>
                  <a:pt x="3411889" y="1645833"/>
                </a:lnTo>
                <a:lnTo>
                  <a:pt x="3208540" y="1645833"/>
                </a:lnTo>
                <a:close/>
                <a:moveTo>
                  <a:pt x="3208540" y="2081171"/>
                </a:moveTo>
                <a:lnTo>
                  <a:pt x="3411889" y="2081171"/>
                </a:lnTo>
                <a:lnTo>
                  <a:pt x="3411889" y="1881502"/>
                </a:lnTo>
                <a:lnTo>
                  <a:pt x="3208540" y="1881502"/>
                </a:lnTo>
                <a:close/>
                <a:moveTo>
                  <a:pt x="3208540" y="2316840"/>
                </a:moveTo>
                <a:lnTo>
                  <a:pt x="3411889" y="2316840"/>
                </a:lnTo>
                <a:lnTo>
                  <a:pt x="3411889" y="2117171"/>
                </a:lnTo>
                <a:lnTo>
                  <a:pt x="3208540" y="2117171"/>
                </a:lnTo>
                <a:close/>
                <a:moveTo>
                  <a:pt x="3208540" y="2552509"/>
                </a:moveTo>
                <a:lnTo>
                  <a:pt x="3411889" y="2552509"/>
                </a:lnTo>
                <a:lnTo>
                  <a:pt x="3411889" y="2352840"/>
                </a:lnTo>
                <a:lnTo>
                  <a:pt x="3208540" y="2352840"/>
                </a:lnTo>
                <a:close/>
                <a:moveTo>
                  <a:pt x="3208540" y="2788178"/>
                </a:moveTo>
                <a:lnTo>
                  <a:pt x="3411889" y="2788178"/>
                </a:lnTo>
                <a:lnTo>
                  <a:pt x="3411889" y="2588509"/>
                </a:lnTo>
                <a:lnTo>
                  <a:pt x="3208540" y="2588509"/>
                </a:lnTo>
                <a:close/>
                <a:moveTo>
                  <a:pt x="3208540" y="3023847"/>
                </a:moveTo>
                <a:lnTo>
                  <a:pt x="3411889" y="3023847"/>
                </a:lnTo>
                <a:lnTo>
                  <a:pt x="3411889" y="2824178"/>
                </a:lnTo>
                <a:lnTo>
                  <a:pt x="3208540" y="2824178"/>
                </a:lnTo>
                <a:close/>
                <a:moveTo>
                  <a:pt x="3208540" y="3259516"/>
                </a:moveTo>
                <a:lnTo>
                  <a:pt x="3411889" y="3259516"/>
                </a:lnTo>
                <a:lnTo>
                  <a:pt x="3411889" y="3059847"/>
                </a:lnTo>
                <a:lnTo>
                  <a:pt x="3208540" y="3059847"/>
                </a:lnTo>
                <a:close/>
                <a:moveTo>
                  <a:pt x="3208540" y="3495185"/>
                </a:moveTo>
                <a:lnTo>
                  <a:pt x="3411889" y="3495185"/>
                </a:lnTo>
                <a:lnTo>
                  <a:pt x="3411889" y="3295516"/>
                </a:lnTo>
                <a:lnTo>
                  <a:pt x="3208540" y="3295516"/>
                </a:lnTo>
                <a:close/>
                <a:moveTo>
                  <a:pt x="3208540" y="3730854"/>
                </a:moveTo>
                <a:lnTo>
                  <a:pt x="3411889" y="3730854"/>
                </a:lnTo>
                <a:lnTo>
                  <a:pt x="3411889" y="3531185"/>
                </a:lnTo>
                <a:lnTo>
                  <a:pt x="3208540" y="3531185"/>
                </a:lnTo>
                <a:close/>
                <a:moveTo>
                  <a:pt x="3208540" y="3966523"/>
                </a:moveTo>
                <a:lnTo>
                  <a:pt x="3411889" y="3966523"/>
                </a:lnTo>
                <a:lnTo>
                  <a:pt x="3411889" y="3766854"/>
                </a:lnTo>
                <a:lnTo>
                  <a:pt x="3208540" y="3766854"/>
                </a:lnTo>
                <a:close/>
                <a:moveTo>
                  <a:pt x="3208540" y="4202192"/>
                </a:moveTo>
                <a:lnTo>
                  <a:pt x="3411889" y="4202192"/>
                </a:lnTo>
                <a:lnTo>
                  <a:pt x="3411889" y="4002523"/>
                </a:lnTo>
                <a:lnTo>
                  <a:pt x="3208540" y="4002523"/>
                </a:lnTo>
                <a:close/>
                <a:moveTo>
                  <a:pt x="3208540" y="4437861"/>
                </a:moveTo>
                <a:lnTo>
                  <a:pt x="3411889" y="4437861"/>
                </a:lnTo>
                <a:lnTo>
                  <a:pt x="3411889" y="4238192"/>
                </a:lnTo>
                <a:lnTo>
                  <a:pt x="3208540" y="4238192"/>
                </a:lnTo>
                <a:close/>
                <a:moveTo>
                  <a:pt x="3208540" y="4673530"/>
                </a:moveTo>
                <a:lnTo>
                  <a:pt x="3411889" y="4673530"/>
                </a:lnTo>
                <a:lnTo>
                  <a:pt x="3411889" y="4473861"/>
                </a:lnTo>
                <a:lnTo>
                  <a:pt x="3208540" y="4473861"/>
                </a:lnTo>
                <a:close/>
                <a:moveTo>
                  <a:pt x="3208540" y="4909199"/>
                </a:moveTo>
                <a:lnTo>
                  <a:pt x="3411889" y="4909199"/>
                </a:lnTo>
                <a:lnTo>
                  <a:pt x="3411889" y="4709530"/>
                </a:lnTo>
                <a:lnTo>
                  <a:pt x="3208540" y="4709530"/>
                </a:lnTo>
                <a:close/>
                <a:moveTo>
                  <a:pt x="3208540" y="5144868"/>
                </a:moveTo>
                <a:lnTo>
                  <a:pt x="3411889" y="5144868"/>
                </a:lnTo>
                <a:lnTo>
                  <a:pt x="3411889" y="4945199"/>
                </a:lnTo>
                <a:lnTo>
                  <a:pt x="3208540" y="4945199"/>
                </a:lnTo>
                <a:close/>
                <a:moveTo>
                  <a:pt x="3208540" y="5380537"/>
                </a:moveTo>
                <a:lnTo>
                  <a:pt x="3411889" y="5380537"/>
                </a:lnTo>
                <a:lnTo>
                  <a:pt x="3411889" y="5180868"/>
                </a:lnTo>
                <a:lnTo>
                  <a:pt x="3208540" y="5180868"/>
                </a:lnTo>
                <a:close/>
                <a:moveTo>
                  <a:pt x="3208540" y="5616206"/>
                </a:moveTo>
                <a:lnTo>
                  <a:pt x="3411889" y="5616206"/>
                </a:lnTo>
                <a:lnTo>
                  <a:pt x="3411889" y="5416537"/>
                </a:lnTo>
                <a:lnTo>
                  <a:pt x="3208540" y="5416537"/>
                </a:lnTo>
                <a:close/>
                <a:moveTo>
                  <a:pt x="3208540" y="5851875"/>
                </a:moveTo>
                <a:lnTo>
                  <a:pt x="3411889" y="5851875"/>
                </a:lnTo>
                <a:lnTo>
                  <a:pt x="3411889" y="5652206"/>
                </a:lnTo>
                <a:lnTo>
                  <a:pt x="3208540" y="5652206"/>
                </a:lnTo>
                <a:close/>
                <a:moveTo>
                  <a:pt x="3208540" y="6087544"/>
                </a:moveTo>
                <a:lnTo>
                  <a:pt x="3411889" y="6087544"/>
                </a:lnTo>
                <a:lnTo>
                  <a:pt x="3411889" y="5887875"/>
                </a:lnTo>
                <a:lnTo>
                  <a:pt x="3208540" y="5887875"/>
                </a:lnTo>
                <a:close/>
                <a:moveTo>
                  <a:pt x="3208540" y="6323213"/>
                </a:moveTo>
                <a:lnTo>
                  <a:pt x="3411889" y="6323213"/>
                </a:lnTo>
                <a:lnTo>
                  <a:pt x="3411889" y="6123544"/>
                </a:lnTo>
                <a:lnTo>
                  <a:pt x="3208540" y="6123544"/>
                </a:lnTo>
                <a:close/>
                <a:moveTo>
                  <a:pt x="3208540" y="6558880"/>
                </a:moveTo>
                <a:lnTo>
                  <a:pt x="3411889" y="6558880"/>
                </a:lnTo>
                <a:lnTo>
                  <a:pt x="3411889" y="6359212"/>
                </a:lnTo>
                <a:lnTo>
                  <a:pt x="3208540" y="6359212"/>
                </a:lnTo>
                <a:close/>
                <a:moveTo>
                  <a:pt x="3208540" y="6794548"/>
                </a:moveTo>
                <a:lnTo>
                  <a:pt x="3411889" y="6794548"/>
                </a:lnTo>
                <a:lnTo>
                  <a:pt x="3411889" y="6594880"/>
                </a:lnTo>
                <a:lnTo>
                  <a:pt x="3208540" y="6594880"/>
                </a:lnTo>
                <a:close/>
                <a:moveTo>
                  <a:pt x="3208540" y="7030218"/>
                </a:moveTo>
                <a:lnTo>
                  <a:pt x="3411889" y="7030218"/>
                </a:lnTo>
                <a:lnTo>
                  <a:pt x="3411889" y="6830548"/>
                </a:lnTo>
                <a:lnTo>
                  <a:pt x="3208540" y="6830548"/>
                </a:lnTo>
                <a:close/>
                <a:moveTo>
                  <a:pt x="3208540" y="7265887"/>
                </a:moveTo>
                <a:lnTo>
                  <a:pt x="3411889" y="7265887"/>
                </a:lnTo>
                <a:lnTo>
                  <a:pt x="3411889" y="7066216"/>
                </a:lnTo>
                <a:lnTo>
                  <a:pt x="3208540" y="7066216"/>
                </a:lnTo>
                <a:close/>
                <a:moveTo>
                  <a:pt x="3208540" y="7501556"/>
                </a:moveTo>
                <a:lnTo>
                  <a:pt x="3411889" y="7501556"/>
                </a:lnTo>
                <a:lnTo>
                  <a:pt x="3411889" y="7301889"/>
                </a:lnTo>
                <a:lnTo>
                  <a:pt x="3208540" y="7301889"/>
                </a:lnTo>
                <a:close/>
                <a:moveTo>
                  <a:pt x="3208540" y="7737224"/>
                </a:moveTo>
                <a:lnTo>
                  <a:pt x="3411889" y="7737224"/>
                </a:lnTo>
                <a:lnTo>
                  <a:pt x="3411889" y="7537556"/>
                </a:lnTo>
                <a:lnTo>
                  <a:pt x="3208540" y="7537556"/>
                </a:lnTo>
                <a:close/>
                <a:moveTo>
                  <a:pt x="3208540" y="7972894"/>
                </a:moveTo>
                <a:lnTo>
                  <a:pt x="3411889" y="7972894"/>
                </a:lnTo>
                <a:lnTo>
                  <a:pt x="3411889" y="7773226"/>
                </a:lnTo>
                <a:lnTo>
                  <a:pt x="3208540" y="7773226"/>
                </a:lnTo>
                <a:close/>
                <a:moveTo>
                  <a:pt x="3208540" y="8208560"/>
                </a:moveTo>
                <a:lnTo>
                  <a:pt x="3411889" y="8208560"/>
                </a:lnTo>
                <a:lnTo>
                  <a:pt x="3411889" y="8008890"/>
                </a:lnTo>
                <a:lnTo>
                  <a:pt x="3208540" y="8008890"/>
                </a:lnTo>
                <a:close/>
                <a:moveTo>
                  <a:pt x="3208540" y="8444229"/>
                </a:moveTo>
                <a:lnTo>
                  <a:pt x="3411889" y="8444229"/>
                </a:lnTo>
                <a:lnTo>
                  <a:pt x="3411889" y="8244560"/>
                </a:lnTo>
                <a:lnTo>
                  <a:pt x="3208540" y="8244560"/>
                </a:lnTo>
                <a:close/>
                <a:moveTo>
                  <a:pt x="3208540" y="8679895"/>
                </a:moveTo>
                <a:lnTo>
                  <a:pt x="3411889" y="8679895"/>
                </a:lnTo>
                <a:lnTo>
                  <a:pt x="3411889" y="8480228"/>
                </a:lnTo>
                <a:lnTo>
                  <a:pt x="3208540" y="8480228"/>
                </a:lnTo>
                <a:close/>
                <a:moveTo>
                  <a:pt x="3208540" y="8915565"/>
                </a:moveTo>
                <a:lnTo>
                  <a:pt x="3411889" y="8915565"/>
                </a:lnTo>
                <a:lnTo>
                  <a:pt x="3411889" y="8715895"/>
                </a:lnTo>
                <a:lnTo>
                  <a:pt x="3208540" y="8715895"/>
                </a:lnTo>
                <a:close/>
                <a:moveTo>
                  <a:pt x="3208540" y="9151235"/>
                </a:moveTo>
                <a:lnTo>
                  <a:pt x="3411889" y="9151235"/>
                </a:lnTo>
                <a:lnTo>
                  <a:pt x="3411889" y="8951565"/>
                </a:lnTo>
                <a:lnTo>
                  <a:pt x="3208540" y="8951565"/>
                </a:lnTo>
                <a:close/>
                <a:moveTo>
                  <a:pt x="3208540" y="9386903"/>
                </a:moveTo>
                <a:lnTo>
                  <a:pt x="3411889" y="9386903"/>
                </a:lnTo>
                <a:lnTo>
                  <a:pt x="3411889" y="9187234"/>
                </a:lnTo>
                <a:lnTo>
                  <a:pt x="3208540" y="9187234"/>
                </a:lnTo>
                <a:close/>
                <a:moveTo>
                  <a:pt x="3208540" y="9622571"/>
                </a:moveTo>
                <a:lnTo>
                  <a:pt x="3411889" y="9622571"/>
                </a:lnTo>
                <a:lnTo>
                  <a:pt x="3411889" y="9422903"/>
                </a:lnTo>
                <a:lnTo>
                  <a:pt x="3208540" y="9422903"/>
                </a:lnTo>
                <a:close/>
                <a:moveTo>
                  <a:pt x="3208540" y="9858240"/>
                </a:moveTo>
                <a:lnTo>
                  <a:pt x="3411889" y="9858240"/>
                </a:lnTo>
                <a:lnTo>
                  <a:pt x="3411889" y="9658571"/>
                </a:lnTo>
                <a:lnTo>
                  <a:pt x="3208540" y="9658571"/>
                </a:lnTo>
                <a:close/>
                <a:moveTo>
                  <a:pt x="3208540" y="10093908"/>
                </a:moveTo>
                <a:lnTo>
                  <a:pt x="3411889" y="10093908"/>
                </a:lnTo>
                <a:lnTo>
                  <a:pt x="3411889" y="9894240"/>
                </a:lnTo>
                <a:lnTo>
                  <a:pt x="3208540" y="9894240"/>
                </a:lnTo>
                <a:close/>
                <a:moveTo>
                  <a:pt x="3208540" y="10329579"/>
                </a:moveTo>
                <a:lnTo>
                  <a:pt x="3411889" y="10329579"/>
                </a:lnTo>
                <a:lnTo>
                  <a:pt x="3411889" y="10129911"/>
                </a:lnTo>
                <a:lnTo>
                  <a:pt x="3208540" y="10129911"/>
                </a:lnTo>
                <a:close/>
                <a:moveTo>
                  <a:pt x="3208540" y="10565248"/>
                </a:moveTo>
                <a:lnTo>
                  <a:pt x="3411889" y="10565248"/>
                </a:lnTo>
                <a:lnTo>
                  <a:pt x="3411889" y="10365579"/>
                </a:lnTo>
                <a:lnTo>
                  <a:pt x="3208540" y="10365579"/>
                </a:lnTo>
                <a:close/>
                <a:moveTo>
                  <a:pt x="3208540" y="10800917"/>
                </a:moveTo>
                <a:lnTo>
                  <a:pt x="3411889" y="10800917"/>
                </a:lnTo>
                <a:lnTo>
                  <a:pt x="3411889" y="10601248"/>
                </a:lnTo>
                <a:lnTo>
                  <a:pt x="3208540" y="10601248"/>
                </a:lnTo>
                <a:close/>
                <a:moveTo>
                  <a:pt x="3208540" y="11036585"/>
                </a:moveTo>
                <a:lnTo>
                  <a:pt x="3411889" y="11036585"/>
                </a:lnTo>
                <a:lnTo>
                  <a:pt x="3411889" y="10836917"/>
                </a:lnTo>
                <a:lnTo>
                  <a:pt x="3208540" y="10836917"/>
                </a:lnTo>
                <a:close/>
                <a:moveTo>
                  <a:pt x="3208540" y="11272254"/>
                </a:moveTo>
                <a:lnTo>
                  <a:pt x="3411889" y="11272254"/>
                </a:lnTo>
                <a:lnTo>
                  <a:pt x="3411889" y="11072585"/>
                </a:lnTo>
                <a:lnTo>
                  <a:pt x="3208540" y="11072585"/>
                </a:lnTo>
                <a:close/>
                <a:moveTo>
                  <a:pt x="3208540" y="11507923"/>
                </a:moveTo>
                <a:lnTo>
                  <a:pt x="3411889" y="11507923"/>
                </a:lnTo>
                <a:lnTo>
                  <a:pt x="3411889" y="11308254"/>
                </a:lnTo>
                <a:lnTo>
                  <a:pt x="3208540" y="11308254"/>
                </a:lnTo>
                <a:close/>
                <a:moveTo>
                  <a:pt x="3208540" y="11743591"/>
                </a:moveTo>
                <a:lnTo>
                  <a:pt x="3411889" y="11743591"/>
                </a:lnTo>
                <a:lnTo>
                  <a:pt x="3411889" y="11543923"/>
                </a:lnTo>
                <a:lnTo>
                  <a:pt x="3208540" y="11543923"/>
                </a:lnTo>
                <a:close/>
                <a:moveTo>
                  <a:pt x="3208540" y="11979260"/>
                </a:moveTo>
                <a:lnTo>
                  <a:pt x="3411889" y="11979260"/>
                </a:lnTo>
                <a:lnTo>
                  <a:pt x="3411889" y="11779591"/>
                </a:lnTo>
                <a:lnTo>
                  <a:pt x="3208540" y="11779591"/>
                </a:lnTo>
                <a:close/>
                <a:moveTo>
                  <a:pt x="2969192" y="431488"/>
                </a:moveTo>
                <a:lnTo>
                  <a:pt x="3172540" y="431488"/>
                </a:lnTo>
                <a:lnTo>
                  <a:pt x="3172540" y="231816"/>
                </a:lnTo>
                <a:lnTo>
                  <a:pt x="2969192" y="231816"/>
                </a:lnTo>
                <a:close/>
                <a:moveTo>
                  <a:pt x="2969192" y="667157"/>
                </a:moveTo>
                <a:lnTo>
                  <a:pt x="3172540" y="667157"/>
                </a:lnTo>
                <a:lnTo>
                  <a:pt x="3172540" y="467488"/>
                </a:lnTo>
                <a:lnTo>
                  <a:pt x="2969192" y="467488"/>
                </a:lnTo>
                <a:close/>
                <a:moveTo>
                  <a:pt x="2969191" y="902826"/>
                </a:moveTo>
                <a:lnTo>
                  <a:pt x="3172540" y="902826"/>
                </a:lnTo>
                <a:lnTo>
                  <a:pt x="3172540" y="703157"/>
                </a:lnTo>
                <a:lnTo>
                  <a:pt x="2969192" y="703157"/>
                </a:lnTo>
                <a:close/>
                <a:moveTo>
                  <a:pt x="2969191" y="1138495"/>
                </a:moveTo>
                <a:lnTo>
                  <a:pt x="3172540" y="1138495"/>
                </a:lnTo>
                <a:lnTo>
                  <a:pt x="3172540" y="938826"/>
                </a:lnTo>
                <a:lnTo>
                  <a:pt x="2969191" y="938826"/>
                </a:lnTo>
                <a:close/>
                <a:moveTo>
                  <a:pt x="2969191" y="1374164"/>
                </a:moveTo>
                <a:lnTo>
                  <a:pt x="3172540" y="1374164"/>
                </a:lnTo>
                <a:lnTo>
                  <a:pt x="3172540" y="1174495"/>
                </a:lnTo>
                <a:lnTo>
                  <a:pt x="2969191" y="1174495"/>
                </a:lnTo>
                <a:close/>
                <a:moveTo>
                  <a:pt x="2969191" y="1609833"/>
                </a:moveTo>
                <a:lnTo>
                  <a:pt x="3172540" y="1609833"/>
                </a:lnTo>
                <a:lnTo>
                  <a:pt x="3172540" y="1410164"/>
                </a:lnTo>
                <a:lnTo>
                  <a:pt x="2969191" y="1410164"/>
                </a:lnTo>
                <a:close/>
                <a:moveTo>
                  <a:pt x="2969191" y="1845502"/>
                </a:moveTo>
                <a:lnTo>
                  <a:pt x="3172540" y="1845502"/>
                </a:lnTo>
                <a:lnTo>
                  <a:pt x="3172540" y="1645833"/>
                </a:lnTo>
                <a:lnTo>
                  <a:pt x="2969191" y="1645833"/>
                </a:lnTo>
                <a:close/>
                <a:moveTo>
                  <a:pt x="2969191" y="2081171"/>
                </a:moveTo>
                <a:lnTo>
                  <a:pt x="3172540" y="2081171"/>
                </a:lnTo>
                <a:lnTo>
                  <a:pt x="3172540" y="1881502"/>
                </a:lnTo>
                <a:lnTo>
                  <a:pt x="2969191" y="1881502"/>
                </a:lnTo>
                <a:close/>
                <a:moveTo>
                  <a:pt x="2969191" y="2316840"/>
                </a:moveTo>
                <a:lnTo>
                  <a:pt x="3172540" y="2316840"/>
                </a:lnTo>
                <a:lnTo>
                  <a:pt x="3172540" y="2117171"/>
                </a:lnTo>
                <a:lnTo>
                  <a:pt x="2969191" y="2117171"/>
                </a:lnTo>
                <a:close/>
                <a:moveTo>
                  <a:pt x="2969191" y="2552509"/>
                </a:moveTo>
                <a:lnTo>
                  <a:pt x="3172540" y="2552509"/>
                </a:lnTo>
                <a:lnTo>
                  <a:pt x="3172540" y="2352840"/>
                </a:lnTo>
                <a:lnTo>
                  <a:pt x="2969191" y="2352840"/>
                </a:lnTo>
                <a:close/>
                <a:moveTo>
                  <a:pt x="2969191" y="2788178"/>
                </a:moveTo>
                <a:lnTo>
                  <a:pt x="3172540" y="2788178"/>
                </a:lnTo>
                <a:lnTo>
                  <a:pt x="3172540" y="2588509"/>
                </a:lnTo>
                <a:lnTo>
                  <a:pt x="2969191" y="2588509"/>
                </a:lnTo>
                <a:close/>
                <a:moveTo>
                  <a:pt x="2969191" y="3023847"/>
                </a:moveTo>
                <a:lnTo>
                  <a:pt x="3172540" y="3023847"/>
                </a:lnTo>
                <a:lnTo>
                  <a:pt x="3172540" y="2824178"/>
                </a:lnTo>
                <a:lnTo>
                  <a:pt x="2969191" y="2824178"/>
                </a:lnTo>
                <a:close/>
                <a:moveTo>
                  <a:pt x="2969191" y="3259516"/>
                </a:moveTo>
                <a:lnTo>
                  <a:pt x="3172540" y="3259516"/>
                </a:lnTo>
                <a:lnTo>
                  <a:pt x="3172540" y="3059847"/>
                </a:lnTo>
                <a:lnTo>
                  <a:pt x="2969191" y="3059847"/>
                </a:lnTo>
                <a:close/>
                <a:moveTo>
                  <a:pt x="2969191" y="3495185"/>
                </a:moveTo>
                <a:lnTo>
                  <a:pt x="3172540" y="3495185"/>
                </a:lnTo>
                <a:lnTo>
                  <a:pt x="3172540" y="3295516"/>
                </a:lnTo>
                <a:lnTo>
                  <a:pt x="2969191" y="3295516"/>
                </a:lnTo>
                <a:close/>
                <a:moveTo>
                  <a:pt x="2969191" y="3730854"/>
                </a:moveTo>
                <a:lnTo>
                  <a:pt x="3172540" y="3730854"/>
                </a:lnTo>
                <a:lnTo>
                  <a:pt x="3172540" y="3531185"/>
                </a:lnTo>
                <a:lnTo>
                  <a:pt x="2969191" y="3531185"/>
                </a:lnTo>
                <a:close/>
                <a:moveTo>
                  <a:pt x="2969191" y="3966523"/>
                </a:moveTo>
                <a:lnTo>
                  <a:pt x="3172540" y="3966523"/>
                </a:lnTo>
                <a:lnTo>
                  <a:pt x="3172540" y="3766854"/>
                </a:lnTo>
                <a:lnTo>
                  <a:pt x="2969191" y="3766854"/>
                </a:lnTo>
                <a:close/>
                <a:moveTo>
                  <a:pt x="2969191" y="4202192"/>
                </a:moveTo>
                <a:lnTo>
                  <a:pt x="3172540" y="4202192"/>
                </a:lnTo>
                <a:lnTo>
                  <a:pt x="3172540" y="4002523"/>
                </a:lnTo>
                <a:lnTo>
                  <a:pt x="2969191" y="4002523"/>
                </a:lnTo>
                <a:close/>
                <a:moveTo>
                  <a:pt x="2969191" y="4437861"/>
                </a:moveTo>
                <a:lnTo>
                  <a:pt x="3172540" y="4437861"/>
                </a:lnTo>
                <a:lnTo>
                  <a:pt x="3172540" y="4238192"/>
                </a:lnTo>
                <a:lnTo>
                  <a:pt x="2969191" y="4238192"/>
                </a:lnTo>
                <a:close/>
                <a:moveTo>
                  <a:pt x="2969191" y="4673530"/>
                </a:moveTo>
                <a:lnTo>
                  <a:pt x="3172540" y="4673530"/>
                </a:lnTo>
                <a:lnTo>
                  <a:pt x="3172540" y="4473861"/>
                </a:lnTo>
                <a:lnTo>
                  <a:pt x="2969191" y="4473861"/>
                </a:lnTo>
                <a:close/>
                <a:moveTo>
                  <a:pt x="2969191" y="4909199"/>
                </a:moveTo>
                <a:lnTo>
                  <a:pt x="3172540" y="4909199"/>
                </a:lnTo>
                <a:lnTo>
                  <a:pt x="3172540" y="4709530"/>
                </a:lnTo>
                <a:lnTo>
                  <a:pt x="2969191" y="4709530"/>
                </a:lnTo>
                <a:close/>
                <a:moveTo>
                  <a:pt x="2969191" y="5144868"/>
                </a:moveTo>
                <a:lnTo>
                  <a:pt x="3172540" y="5144868"/>
                </a:lnTo>
                <a:lnTo>
                  <a:pt x="3172540" y="4945199"/>
                </a:lnTo>
                <a:lnTo>
                  <a:pt x="2969191" y="4945199"/>
                </a:lnTo>
                <a:close/>
                <a:moveTo>
                  <a:pt x="2969191" y="5380537"/>
                </a:moveTo>
                <a:lnTo>
                  <a:pt x="3172540" y="5380537"/>
                </a:lnTo>
                <a:lnTo>
                  <a:pt x="3172540" y="5180868"/>
                </a:lnTo>
                <a:lnTo>
                  <a:pt x="2969191" y="5180868"/>
                </a:lnTo>
                <a:close/>
                <a:moveTo>
                  <a:pt x="2969191" y="5616206"/>
                </a:moveTo>
                <a:lnTo>
                  <a:pt x="3172540" y="5616206"/>
                </a:lnTo>
                <a:lnTo>
                  <a:pt x="3172540" y="5416537"/>
                </a:lnTo>
                <a:lnTo>
                  <a:pt x="2969191" y="5416537"/>
                </a:lnTo>
                <a:close/>
                <a:moveTo>
                  <a:pt x="2969191" y="5851875"/>
                </a:moveTo>
                <a:lnTo>
                  <a:pt x="3172540" y="5851875"/>
                </a:lnTo>
                <a:lnTo>
                  <a:pt x="3172540" y="5652206"/>
                </a:lnTo>
                <a:lnTo>
                  <a:pt x="2969191" y="5652206"/>
                </a:lnTo>
                <a:close/>
                <a:moveTo>
                  <a:pt x="2969191" y="6087544"/>
                </a:moveTo>
                <a:lnTo>
                  <a:pt x="3172540" y="6087544"/>
                </a:lnTo>
                <a:lnTo>
                  <a:pt x="3172540" y="5887875"/>
                </a:lnTo>
                <a:lnTo>
                  <a:pt x="2969191" y="5887875"/>
                </a:lnTo>
                <a:close/>
                <a:moveTo>
                  <a:pt x="2969191" y="6323213"/>
                </a:moveTo>
                <a:lnTo>
                  <a:pt x="3172540" y="6323213"/>
                </a:lnTo>
                <a:lnTo>
                  <a:pt x="3172540" y="6123544"/>
                </a:lnTo>
                <a:lnTo>
                  <a:pt x="2969191" y="6123544"/>
                </a:lnTo>
                <a:close/>
                <a:moveTo>
                  <a:pt x="2969191" y="6558880"/>
                </a:moveTo>
                <a:lnTo>
                  <a:pt x="3172540" y="6558880"/>
                </a:lnTo>
                <a:lnTo>
                  <a:pt x="3172540" y="6359212"/>
                </a:lnTo>
                <a:lnTo>
                  <a:pt x="2969191" y="6359212"/>
                </a:lnTo>
                <a:close/>
                <a:moveTo>
                  <a:pt x="2969191" y="6794548"/>
                </a:moveTo>
                <a:lnTo>
                  <a:pt x="3172540" y="6794548"/>
                </a:lnTo>
                <a:lnTo>
                  <a:pt x="3172540" y="6594880"/>
                </a:lnTo>
                <a:lnTo>
                  <a:pt x="2969191" y="6594880"/>
                </a:lnTo>
                <a:close/>
                <a:moveTo>
                  <a:pt x="2969191" y="7030218"/>
                </a:moveTo>
                <a:lnTo>
                  <a:pt x="3172540" y="7030218"/>
                </a:lnTo>
                <a:lnTo>
                  <a:pt x="3172540" y="6830548"/>
                </a:lnTo>
                <a:lnTo>
                  <a:pt x="2969191" y="6830548"/>
                </a:lnTo>
                <a:close/>
                <a:moveTo>
                  <a:pt x="2969191" y="7265887"/>
                </a:moveTo>
                <a:lnTo>
                  <a:pt x="3172540" y="7265887"/>
                </a:lnTo>
                <a:lnTo>
                  <a:pt x="3172540" y="7066216"/>
                </a:lnTo>
                <a:lnTo>
                  <a:pt x="2969191" y="7066216"/>
                </a:lnTo>
                <a:close/>
                <a:moveTo>
                  <a:pt x="2969191" y="7501556"/>
                </a:moveTo>
                <a:lnTo>
                  <a:pt x="3172540" y="7501556"/>
                </a:lnTo>
                <a:lnTo>
                  <a:pt x="3172540" y="7301889"/>
                </a:lnTo>
                <a:lnTo>
                  <a:pt x="2969191" y="7301889"/>
                </a:lnTo>
                <a:close/>
                <a:moveTo>
                  <a:pt x="2969191" y="7737224"/>
                </a:moveTo>
                <a:lnTo>
                  <a:pt x="3172540" y="7737224"/>
                </a:lnTo>
                <a:lnTo>
                  <a:pt x="3172540" y="7537556"/>
                </a:lnTo>
                <a:lnTo>
                  <a:pt x="2969191" y="7537556"/>
                </a:lnTo>
                <a:close/>
                <a:moveTo>
                  <a:pt x="2969191" y="7972894"/>
                </a:moveTo>
                <a:lnTo>
                  <a:pt x="3172540" y="7972894"/>
                </a:lnTo>
                <a:lnTo>
                  <a:pt x="3172540" y="7773226"/>
                </a:lnTo>
                <a:lnTo>
                  <a:pt x="2969191" y="7773226"/>
                </a:lnTo>
                <a:close/>
                <a:moveTo>
                  <a:pt x="2969191" y="8208560"/>
                </a:moveTo>
                <a:lnTo>
                  <a:pt x="3172540" y="8208560"/>
                </a:lnTo>
                <a:lnTo>
                  <a:pt x="3172540" y="8008890"/>
                </a:lnTo>
                <a:lnTo>
                  <a:pt x="2969191" y="8008890"/>
                </a:lnTo>
                <a:close/>
                <a:moveTo>
                  <a:pt x="2969191" y="8444229"/>
                </a:moveTo>
                <a:lnTo>
                  <a:pt x="3172540" y="8444229"/>
                </a:lnTo>
                <a:lnTo>
                  <a:pt x="3172540" y="8244560"/>
                </a:lnTo>
                <a:lnTo>
                  <a:pt x="2969191" y="8244560"/>
                </a:lnTo>
                <a:close/>
                <a:moveTo>
                  <a:pt x="2969191" y="8679895"/>
                </a:moveTo>
                <a:lnTo>
                  <a:pt x="3172540" y="8679895"/>
                </a:lnTo>
                <a:lnTo>
                  <a:pt x="3172540" y="8480228"/>
                </a:lnTo>
                <a:lnTo>
                  <a:pt x="2969191" y="8480228"/>
                </a:lnTo>
                <a:close/>
                <a:moveTo>
                  <a:pt x="2969191" y="8915565"/>
                </a:moveTo>
                <a:lnTo>
                  <a:pt x="3172540" y="8915565"/>
                </a:lnTo>
                <a:lnTo>
                  <a:pt x="3172540" y="8715895"/>
                </a:lnTo>
                <a:lnTo>
                  <a:pt x="2969191" y="8715895"/>
                </a:lnTo>
                <a:close/>
                <a:moveTo>
                  <a:pt x="2969191" y="9151235"/>
                </a:moveTo>
                <a:lnTo>
                  <a:pt x="3172540" y="9151235"/>
                </a:lnTo>
                <a:lnTo>
                  <a:pt x="3172540" y="8951565"/>
                </a:lnTo>
                <a:lnTo>
                  <a:pt x="2969191" y="8951565"/>
                </a:lnTo>
                <a:close/>
                <a:moveTo>
                  <a:pt x="2969191" y="9386903"/>
                </a:moveTo>
                <a:lnTo>
                  <a:pt x="3172540" y="9386903"/>
                </a:lnTo>
                <a:lnTo>
                  <a:pt x="3172540" y="9187234"/>
                </a:lnTo>
                <a:lnTo>
                  <a:pt x="2969191" y="9187234"/>
                </a:lnTo>
                <a:close/>
                <a:moveTo>
                  <a:pt x="2969191" y="9622571"/>
                </a:moveTo>
                <a:lnTo>
                  <a:pt x="3172540" y="9622571"/>
                </a:lnTo>
                <a:lnTo>
                  <a:pt x="3172540" y="9422903"/>
                </a:lnTo>
                <a:lnTo>
                  <a:pt x="2969191" y="9422903"/>
                </a:lnTo>
                <a:close/>
                <a:moveTo>
                  <a:pt x="2969191" y="9858240"/>
                </a:moveTo>
                <a:lnTo>
                  <a:pt x="3172540" y="9858240"/>
                </a:lnTo>
                <a:lnTo>
                  <a:pt x="3172540" y="9658571"/>
                </a:lnTo>
                <a:lnTo>
                  <a:pt x="2969191" y="9658571"/>
                </a:lnTo>
                <a:close/>
                <a:moveTo>
                  <a:pt x="2969191" y="10093908"/>
                </a:moveTo>
                <a:lnTo>
                  <a:pt x="3172540" y="10093908"/>
                </a:lnTo>
                <a:lnTo>
                  <a:pt x="3172540" y="9894240"/>
                </a:lnTo>
                <a:lnTo>
                  <a:pt x="2969191" y="9894240"/>
                </a:lnTo>
                <a:close/>
                <a:moveTo>
                  <a:pt x="2969191" y="10329579"/>
                </a:moveTo>
                <a:lnTo>
                  <a:pt x="3172540" y="10329579"/>
                </a:lnTo>
                <a:lnTo>
                  <a:pt x="3172540" y="10129911"/>
                </a:lnTo>
                <a:lnTo>
                  <a:pt x="2969191" y="10129911"/>
                </a:lnTo>
                <a:close/>
                <a:moveTo>
                  <a:pt x="2969191" y="10565248"/>
                </a:moveTo>
                <a:lnTo>
                  <a:pt x="3172540" y="10565248"/>
                </a:lnTo>
                <a:lnTo>
                  <a:pt x="3172540" y="10365579"/>
                </a:lnTo>
                <a:lnTo>
                  <a:pt x="2969191" y="10365579"/>
                </a:lnTo>
                <a:close/>
                <a:moveTo>
                  <a:pt x="2969191" y="10800917"/>
                </a:moveTo>
                <a:lnTo>
                  <a:pt x="3172540" y="10800917"/>
                </a:lnTo>
                <a:lnTo>
                  <a:pt x="3172540" y="10601248"/>
                </a:lnTo>
                <a:lnTo>
                  <a:pt x="2969191" y="10601248"/>
                </a:lnTo>
                <a:close/>
                <a:moveTo>
                  <a:pt x="2969191" y="11036585"/>
                </a:moveTo>
                <a:lnTo>
                  <a:pt x="3172540" y="11036585"/>
                </a:lnTo>
                <a:lnTo>
                  <a:pt x="3172540" y="10836917"/>
                </a:lnTo>
                <a:lnTo>
                  <a:pt x="2969191" y="10836917"/>
                </a:lnTo>
                <a:close/>
                <a:moveTo>
                  <a:pt x="2969191" y="11272254"/>
                </a:moveTo>
                <a:lnTo>
                  <a:pt x="3172540" y="11272254"/>
                </a:lnTo>
                <a:lnTo>
                  <a:pt x="3172540" y="11072585"/>
                </a:lnTo>
                <a:lnTo>
                  <a:pt x="2969191" y="11072585"/>
                </a:lnTo>
                <a:close/>
                <a:moveTo>
                  <a:pt x="2969191" y="11507923"/>
                </a:moveTo>
                <a:lnTo>
                  <a:pt x="3172540" y="11507923"/>
                </a:lnTo>
                <a:lnTo>
                  <a:pt x="3172540" y="11308254"/>
                </a:lnTo>
                <a:lnTo>
                  <a:pt x="2969191" y="11308254"/>
                </a:lnTo>
                <a:close/>
                <a:moveTo>
                  <a:pt x="2969191" y="11743591"/>
                </a:moveTo>
                <a:lnTo>
                  <a:pt x="3172540" y="11743591"/>
                </a:lnTo>
                <a:lnTo>
                  <a:pt x="3172540" y="11543923"/>
                </a:lnTo>
                <a:lnTo>
                  <a:pt x="2969191" y="11543923"/>
                </a:lnTo>
                <a:close/>
                <a:moveTo>
                  <a:pt x="2969191" y="11979260"/>
                </a:moveTo>
                <a:lnTo>
                  <a:pt x="3172540" y="11979260"/>
                </a:lnTo>
                <a:lnTo>
                  <a:pt x="3172540" y="11779591"/>
                </a:lnTo>
                <a:lnTo>
                  <a:pt x="2969191" y="11779591"/>
                </a:lnTo>
                <a:close/>
                <a:moveTo>
                  <a:pt x="2729843" y="431488"/>
                </a:moveTo>
                <a:lnTo>
                  <a:pt x="2933192" y="431488"/>
                </a:lnTo>
                <a:lnTo>
                  <a:pt x="2933192" y="231816"/>
                </a:lnTo>
                <a:lnTo>
                  <a:pt x="2729843" y="231816"/>
                </a:lnTo>
                <a:close/>
                <a:moveTo>
                  <a:pt x="2729843" y="667157"/>
                </a:moveTo>
                <a:lnTo>
                  <a:pt x="2933192" y="667157"/>
                </a:lnTo>
                <a:lnTo>
                  <a:pt x="2933192" y="467488"/>
                </a:lnTo>
                <a:lnTo>
                  <a:pt x="2729843" y="467488"/>
                </a:lnTo>
                <a:close/>
                <a:moveTo>
                  <a:pt x="2729843" y="902826"/>
                </a:moveTo>
                <a:lnTo>
                  <a:pt x="2933192" y="902826"/>
                </a:lnTo>
                <a:lnTo>
                  <a:pt x="2933192" y="703157"/>
                </a:lnTo>
                <a:lnTo>
                  <a:pt x="2729843" y="703157"/>
                </a:lnTo>
                <a:close/>
                <a:moveTo>
                  <a:pt x="2729843" y="1138495"/>
                </a:moveTo>
                <a:lnTo>
                  <a:pt x="2933192" y="1138495"/>
                </a:lnTo>
                <a:lnTo>
                  <a:pt x="2933192" y="938826"/>
                </a:lnTo>
                <a:lnTo>
                  <a:pt x="2729843" y="938826"/>
                </a:lnTo>
                <a:close/>
                <a:moveTo>
                  <a:pt x="2729843" y="1374164"/>
                </a:moveTo>
                <a:lnTo>
                  <a:pt x="2933192" y="1374164"/>
                </a:lnTo>
                <a:lnTo>
                  <a:pt x="2933192" y="1174495"/>
                </a:lnTo>
                <a:lnTo>
                  <a:pt x="2729843" y="1174495"/>
                </a:lnTo>
                <a:close/>
                <a:moveTo>
                  <a:pt x="2729843" y="1609833"/>
                </a:moveTo>
                <a:lnTo>
                  <a:pt x="2933192" y="1609833"/>
                </a:lnTo>
                <a:lnTo>
                  <a:pt x="2933192" y="1410164"/>
                </a:lnTo>
                <a:lnTo>
                  <a:pt x="2729843" y="1410164"/>
                </a:lnTo>
                <a:close/>
                <a:moveTo>
                  <a:pt x="2729843" y="1845502"/>
                </a:moveTo>
                <a:lnTo>
                  <a:pt x="2933192" y="1845502"/>
                </a:lnTo>
                <a:lnTo>
                  <a:pt x="2933192" y="1645833"/>
                </a:lnTo>
                <a:lnTo>
                  <a:pt x="2729843" y="1645833"/>
                </a:lnTo>
                <a:close/>
                <a:moveTo>
                  <a:pt x="2729843" y="2081171"/>
                </a:moveTo>
                <a:lnTo>
                  <a:pt x="2933192" y="2081171"/>
                </a:lnTo>
                <a:lnTo>
                  <a:pt x="2933192" y="1881502"/>
                </a:lnTo>
                <a:lnTo>
                  <a:pt x="2729843" y="1881502"/>
                </a:lnTo>
                <a:close/>
                <a:moveTo>
                  <a:pt x="2729843" y="2316840"/>
                </a:moveTo>
                <a:lnTo>
                  <a:pt x="2933192" y="2316840"/>
                </a:lnTo>
                <a:lnTo>
                  <a:pt x="2933192" y="2117171"/>
                </a:lnTo>
                <a:lnTo>
                  <a:pt x="2729843" y="2117171"/>
                </a:lnTo>
                <a:close/>
                <a:moveTo>
                  <a:pt x="2729843" y="2552509"/>
                </a:moveTo>
                <a:lnTo>
                  <a:pt x="2933192" y="2552509"/>
                </a:lnTo>
                <a:lnTo>
                  <a:pt x="2933192" y="2352840"/>
                </a:lnTo>
                <a:lnTo>
                  <a:pt x="2729843" y="2352840"/>
                </a:lnTo>
                <a:close/>
                <a:moveTo>
                  <a:pt x="2729843" y="2788178"/>
                </a:moveTo>
                <a:lnTo>
                  <a:pt x="2933192" y="2788178"/>
                </a:lnTo>
                <a:lnTo>
                  <a:pt x="2933192" y="2588509"/>
                </a:lnTo>
                <a:lnTo>
                  <a:pt x="2729843" y="2588509"/>
                </a:lnTo>
                <a:close/>
                <a:moveTo>
                  <a:pt x="2729843" y="3023847"/>
                </a:moveTo>
                <a:lnTo>
                  <a:pt x="2933192" y="3023847"/>
                </a:lnTo>
                <a:lnTo>
                  <a:pt x="2933192" y="2824178"/>
                </a:lnTo>
                <a:lnTo>
                  <a:pt x="2729843" y="2824178"/>
                </a:lnTo>
                <a:close/>
                <a:moveTo>
                  <a:pt x="2729843" y="3259516"/>
                </a:moveTo>
                <a:lnTo>
                  <a:pt x="2933192" y="3259516"/>
                </a:lnTo>
                <a:lnTo>
                  <a:pt x="2933192" y="3059847"/>
                </a:lnTo>
                <a:lnTo>
                  <a:pt x="2729843" y="3059847"/>
                </a:lnTo>
                <a:close/>
                <a:moveTo>
                  <a:pt x="2729843" y="3495185"/>
                </a:moveTo>
                <a:lnTo>
                  <a:pt x="2933192" y="3495185"/>
                </a:lnTo>
                <a:lnTo>
                  <a:pt x="2933192" y="3295516"/>
                </a:lnTo>
                <a:lnTo>
                  <a:pt x="2729843" y="3295516"/>
                </a:lnTo>
                <a:close/>
                <a:moveTo>
                  <a:pt x="2729843" y="3730854"/>
                </a:moveTo>
                <a:lnTo>
                  <a:pt x="2933192" y="3730854"/>
                </a:lnTo>
                <a:lnTo>
                  <a:pt x="2933192" y="3531185"/>
                </a:lnTo>
                <a:lnTo>
                  <a:pt x="2729843" y="3531185"/>
                </a:lnTo>
                <a:close/>
                <a:moveTo>
                  <a:pt x="2729843" y="3966523"/>
                </a:moveTo>
                <a:lnTo>
                  <a:pt x="2933192" y="3966523"/>
                </a:lnTo>
                <a:lnTo>
                  <a:pt x="2933192" y="3766854"/>
                </a:lnTo>
                <a:lnTo>
                  <a:pt x="2729843" y="3766854"/>
                </a:lnTo>
                <a:close/>
                <a:moveTo>
                  <a:pt x="2729843" y="4202192"/>
                </a:moveTo>
                <a:lnTo>
                  <a:pt x="2933192" y="4202192"/>
                </a:lnTo>
                <a:lnTo>
                  <a:pt x="2933192" y="4002523"/>
                </a:lnTo>
                <a:lnTo>
                  <a:pt x="2729843" y="4002523"/>
                </a:lnTo>
                <a:close/>
                <a:moveTo>
                  <a:pt x="2729843" y="4437861"/>
                </a:moveTo>
                <a:lnTo>
                  <a:pt x="2933192" y="4437861"/>
                </a:lnTo>
                <a:lnTo>
                  <a:pt x="2933192" y="4238192"/>
                </a:lnTo>
                <a:lnTo>
                  <a:pt x="2729843" y="4238192"/>
                </a:lnTo>
                <a:close/>
                <a:moveTo>
                  <a:pt x="2729843" y="4673530"/>
                </a:moveTo>
                <a:lnTo>
                  <a:pt x="2933192" y="4673530"/>
                </a:lnTo>
                <a:lnTo>
                  <a:pt x="2933192" y="4473861"/>
                </a:lnTo>
                <a:lnTo>
                  <a:pt x="2729843" y="4473861"/>
                </a:lnTo>
                <a:close/>
                <a:moveTo>
                  <a:pt x="2729843" y="4909199"/>
                </a:moveTo>
                <a:lnTo>
                  <a:pt x="2933192" y="4909199"/>
                </a:lnTo>
                <a:lnTo>
                  <a:pt x="2933192" y="4709530"/>
                </a:lnTo>
                <a:lnTo>
                  <a:pt x="2729843" y="4709530"/>
                </a:lnTo>
                <a:close/>
                <a:moveTo>
                  <a:pt x="2729843" y="5144868"/>
                </a:moveTo>
                <a:lnTo>
                  <a:pt x="2933192" y="5144868"/>
                </a:lnTo>
                <a:lnTo>
                  <a:pt x="2933192" y="4945199"/>
                </a:lnTo>
                <a:lnTo>
                  <a:pt x="2729843" y="4945199"/>
                </a:lnTo>
                <a:close/>
                <a:moveTo>
                  <a:pt x="2729843" y="5380537"/>
                </a:moveTo>
                <a:lnTo>
                  <a:pt x="2933192" y="5380537"/>
                </a:lnTo>
                <a:lnTo>
                  <a:pt x="2933192" y="5180868"/>
                </a:lnTo>
                <a:lnTo>
                  <a:pt x="2729843" y="5180868"/>
                </a:lnTo>
                <a:close/>
                <a:moveTo>
                  <a:pt x="2729843" y="5616206"/>
                </a:moveTo>
                <a:lnTo>
                  <a:pt x="2933192" y="5616206"/>
                </a:lnTo>
                <a:lnTo>
                  <a:pt x="2933192" y="5416537"/>
                </a:lnTo>
                <a:lnTo>
                  <a:pt x="2729843" y="5416537"/>
                </a:lnTo>
                <a:close/>
                <a:moveTo>
                  <a:pt x="2729843" y="5851875"/>
                </a:moveTo>
                <a:lnTo>
                  <a:pt x="2933192" y="5851875"/>
                </a:lnTo>
                <a:lnTo>
                  <a:pt x="2933192" y="5652206"/>
                </a:lnTo>
                <a:lnTo>
                  <a:pt x="2729843" y="5652206"/>
                </a:lnTo>
                <a:close/>
                <a:moveTo>
                  <a:pt x="2729843" y="6087544"/>
                </a:moveTo>
                <a:lnTo>
                  <a:pt x="2933192" y="6087544"/>
                </a:lnTo>
                <a:lnTo>
                  <a:pt x="2933192" y="5887875"/>
                </a:lnTo>
                <a:lnTo>
                  <a:pt x="2729843" y="5887875"/>
                </a:lnTo>
                <a:close/>
                <a:moveTo>
                  <a:pt x="2729843" y="6323213"/>
                </a:moveTo>
                <a:lnTo>
                  <a:pt x="2933192" y="6323213"/>
                </a:lnTo>
                <a:lnTo>
                  <a:pt x="2933192" y="6123544"/>
                </a:lnTo>
                <a:lnTo>
                  <a:pt x="2729843" y="6123544"/>
                </a:lnTo>
                <a:close/>
                <a:moveTo>
                  <a:pt x="2729843" y="6558880"/>
                </a:moveTo>
                <a:lnTo>
                  <a:pt x="2933192" y="6558880"/>
                </a:lnTo>
                <a:lnTo>
                  <a:pt x="2933192" y="6359212"/>
                </a:lnTo>
                <a:lnTo>
                  <a:pt x="2729843" y="6359212"/>
                </a:lnTo>
                <a:close/>
                <a:moveTo>
                  <a:pt x="2729843" y="6794548"/>
                </a:moveTo>
                <a:lnTo>
                  <a:pt x="2933192" y="6794548"/>
                </a:lnTo>
                <a:lnTo>
                  <a:pt x="2933192" y="6594880"/>
                </a:lnTo>
                <a:lnTo>
                  <a:pt x="2729843" y="6594880"/>
                </a:lnTo>
                <a:close/>
                <a:moveTo>
                  <a:pt x="2729843" y="7030218"/>
                </a:moveTo>
                <a:lnTo>
                  <a:pt x="2933192" y="7030218"/>
                </a:lnTo>
                <a:lnTo>
                  <a:pt x="2933192" y="6830548"/>
                </a:lnTo>
                <a:lnTo>
                  <a:pt x="2729843" y="6830548"/>
                </a:lnTo>
                <a:close/>
                <a:moveTo>
                  <a:pt x="2729843" y="7265887"/>
                </a:moveTo>
                <a:lnTo>
                  <a:pt x="2933192" y="7265887"/>
                </a:lnTo>
                <a:lnTo>
                  <a:pt x="2933192" y="7066216"/>
                </a:lnTo>
                <a:lnTo>
                  <a:pt x="2729843" y="7066216"/>
                </a:lnTo>
                <a:close/>
                <a:moveTo>
                  <a:pt x="2729843" y="7501556"/>
                </a:moveTo>
                <a:lnTo>
                  <a:pt x="2933192" y="7501556"/>
                </a:lnTo>
                <a:lnTo>
                  <a:pt x="2933192" y="7301889"/>
                </a:lnTo>
                <a:lnTo>
                  <a:pt x="2729843" y="7301889"/>
                </a:lnTo>
                <a:close/>
                <a:moveTo>
                  <a:pt x="2729843" y="7737224"/>
                </a:moveTo>
                <a:lnTo>
                  <a:pt x="2933192" y="7737224"/>
                </a:lnTo>
                <a:lnTo>
                  <a:pt x="2933192" y="7537556"/>
                </a:lnTo>
                <a:lnTo>
                  <a:pt x="2729843" y="7537556"/>
                </a:lnTo>
                <a:close/>
                <a:moveTo>
                  <a:pt x="2729843" y="7972894"/>
                </a:moveTo>
                <a:lnTo>
                  <a:pt x="2933192" y="7972894"/>
                </a:lnTo>
                <a:lnTo>
                  <a:pt x="2933192" y="7773226"/>
                </a:lnTo>
                <a:lnTo>
                  <a:pt x="2729843" y="7773226"/>
                </a:lnTo>
                <a:close/>
                <a:moveTo>
                  <a:pt x="2729843" y="8208560"/>
                </a:moveTo>
                <a:lnTo>
                  <a:pt x="2933192" y="8208560"/>
                </a:lnTo>
                <a:lnTo>
                  <a:pt x="2933192" y="8008890"/>
                </a:lnTo>
                <a:lnTo>
                  <a:pt x="2729843" y="8008890"/>
                </a:lnTo>
                <a:close/>
                <a:moveTo>
                  <a:pt x="2729843" y="8444229"/>
                </a:moveTo>
                <a:lnTo>
                  <a:pt x="2933192" y="8444229"/>
                </a:lnTo>
                <a:lnTo>
                  <a:pt x="2933192" y="8244560"/>
                </a:lnTo>
                <a:lnTo>
                  <a:pt x="2729843" y="8244560"/>
                </a:lnTo>
                <a:close/>
                <a:moveTo>
                  <a:pt x="2729843" y="8679895"/>
                </a:moveTo>
                <a:lnTo>
                  <a:pt x="2933192" y="8679895"/>
                </a:lnTo>
                <a:lnTo>
                  <a:pt x="2933192" y="8480228"/>
                </a:lnTo>
                <a:lnTo>
                  <a:pt x="2729843" y="8480228"/>
                </a:lnTo>
                <a:close/>
                <a:moveTo>
                  <a:pt x="2729843" y="8915565"/>
                </a:moveTo>
                <a:lnTo>
                  <a:pt x="2933192" y="8915565"/>
                </a:lnTo>
                <a:lnTo>
                  <a:pt x="2933192" y="8715895"/>
                </a:lnTo>
                <a:lnTo>
                  <a:pt x="2729843" y="8715895"/>
                </a:lnTo>
                <a:close/>
                <a:moveTo>
                  <a:pt x="2729843" y="9151235"/>
                </a:moveTo>
                <a:lnTo>
                  <a:pt x="2933192" y="9151235"/>
                </a:lnTo>
                <a:lnTo>
                  <a:pt x="2933192" y="8951565"/>
                </a:lnTo>
                <a:lnTo>
                  <a:pt x="2729843" y="8951565"/>
                </a:lnTo>
                <a:close/>
                <a:moveTo>
                  <a:pt x="2729843" y="9386903"/>
                </a:moveTo>
                <a:lnTo>
                  <a:pt x="2933192" y="9386903"/>
                </a:lnTo>
                <a:lnTo>
                  <a:pt x="2933192" y="9187234"/>
                </a:lnTo>
                <a:lnTo>
                  <a:pt x="2729843" y="9187234"/>
                </a:lnTo>
                <a:close/>
                <a:moveTo>
                  <a:pt x="2729843" y="9622571"/>
                </a:moveTo>
                <a:lnTo>
                  <a:pt x="2933192" y="9622571"/>
                </a:lnTo>
                <a:lnTo>
                  <a:pt x="2933192" y="9422903"/>
                </a:lnTo>
                <a:lnTo>
                  <a:pt x="2729843" y="9422903"/>
                </a:lnTo>
                <a:close/>
                <a:moveTo>
                  <a:pt x="2729843" y="9858240"/>
                </a:moveTo>
                <a:lnTo>
                  <a:pt x="2933192" y="9858240"/>
                </a:lnTo>
                <a:lnTo>
                  <a:pt x="2933192" y="9658571"/>
                </a:lnTo>
                <a:lnTo>
                  <a:pt x="2729843" y="9658571"/>
                </a:lnTo>
                <a:close/>
                <a:moveTo>
                  <a:pt x="2729843" y="10093908"/>
                </a:moveTo>
                <a:lnTo>
                  <a:pt x="2933192" y="10093908"/>
                </a:lnTo>
                <a:lnTo>
                  <a:pt x="2933192" y="9894240"/>
                </a:lnTo>
                <a:lnTo>
                  <a:pt x="2729843" y="9894240"/>
                </a:lnTo>
                <a:close/>
                <a:moveTo>
                  <a:pt x="2729843" y="10329579"/>
                </a:moveTo>
                <a:lnTo>
                  <a:pt x="2933192" y="10329579"/>
                </a:lnTo>
                <a:lnTo>
                  <a:pt x="2933192" y="10129911"/>
                </a:lnTo>
                <a:lnTo>
                  <a:pt x="2729843" y="10129911"/>
                </a:lnTo>
                <a:close/>
                <a:moveTo>
                  <a:pt x="2729843" y="10565248"/>
                </a:moveTo>
                <a:lnTo>
                  <a:pt x="2933192" y="10565248"/>
                </a:lnTo>
                <a:lnTo>
                  <a:pt x="2933192" y="10365579"/>
                </a:lnTo>
                <a:lnTo>
                  <a:pt x="2729843" y="10365579"/>
                </a:lnTo>
                <a:close/>
                <a:moveTo>
                  <a:pt x="2729843" y="10800917"/>
                </a:moveTo>
                <a:lnTo>
                  <a:pt x="2933192" y="10800917"/>
                </a:lnTo>
                <a:lnTo>
                  <a:pt x="2933192" y="10601248"/>
                </a:lnTo>
                <a:lnTo>
                  <a:pt x="2729843" y="10601248"/>
                </a:lnTo>
                <a:close/>
                <a:moveTo>
                  <a:pt x="2729843" y="11036585"/>
                </a:moveTo>
                <a:lnTo>
                  <a:pt x="2933192" y="11036585"/>
                </a:lnTo>
                <a:lnTo>
                  <a:pt x="2933192" y="10836917"/>
                </a:lnTo>
                <a:lnTo>
                  <a:pt x="2729843" y="10836917"/>
                </a:lnTo>
                <a:close/>
                <a:moveTo>
                  <a:pt x="2729843" y="11272254"/>
                </a:moveTo>
                <a:lnTo>
                  <a:pt x="2933192" y="11272254"/>
                </a:lnTo>
                <a:lnTo>
                  <a:pt x="2933192" y="11072585"/>
                </a:lnTo>
                <a:lnTo>
                  <a:pt x="2729843" y="11072585"/>
                </a:lnTo>
                <a:close/>
                <a:moveTo>
                  <a:pt x="2729843" y="11507923"/>
                </a:moveTo>
                <a:lnTo>
                  <a:pt x="2933192" y="11507923"/>
                </a:lnTo>
                <a:lnTo>
                  <a:pt x="2933192" y="11308254"/>
                </a:lnTo>
                <a:lnTo>
                  <a:pt x="2729843" y="11308254"/>
                </a:lnTo>
                <a:close/>
                <a:moveTo>
                  <a:pt x="2729843" y="11743591"/>
                </a:moveTo>
                <a:lnTo>
                  <a:pt x="2933192" y="11743591"/>
                </a:lnTo>
                <a:lnTo>
                  <a:pt x="2933192" y="11543923"/>
                </a:lnTo>
                <a:lnTo>
                  <a:pt x="2729843" y="11543923"/>
                </a:lnTo>
                <a:close/>
                <a:moveTo>
                  <a:pt x="2729843" y="11979260"/>
                </a:moveTo>
                <a:lnTo>
                  <a:pt x="2933192" y="11979260"/>
                </a:lnTo>
                <a:lnTo>
                  <a:pt x="2933192" y="11779591"/>
                </a:lnTo>
                <a:lnTo>
                  <a:pt x="2729843" y="11779591"/>
                </a:lnTo>
                <a:close/>
                <a:moveTo>
                  <a:pt x="2490495" y="431488"/>
                </a:moveTo>
                <a:lnTo>
                  <a:pt x="2693843" y="431488"/>
                </a:lnTo>
                <a:lnTo>
                  <a:pt x="2693843" y="231816"/>
                </a:lnTo>
                <a:lnTo>
                  <a:pt x="2490495" y="231816"/>
                </a:lnTo>
                <a:close/>
                <a:moveTo>
                  <a:pt x="2490495" y="667157"/>
                </a:moveTo>
                <a:lnTo>
                  <a:pt x="2693843" y="667157"/>
                </a:lnTo>
                <a:lnTo>
                  <a:pt x="2693843" y="467488"/>
                </a:lnTo>
                <a:lnTo>
                  <a:pt x="2490495" y="467488"/>
                </a:lnTo>
                <a:close/>
                <a:moveTo>
                  <a:pt x="2490495" y="902826"/>
                </a:moveTo>
                <a:lnTo>
                  <a:pt x="2693842" y="902826"/>
                </a:lnTo>
                <a:lnTo>
                  <a:pt x="2693843" y="703157"/>
                </a:lnTo>
                <a:lnTo>
                  <a:pt x="2490495" y="703157"/>
                </a:lnTo>
                <a:close/>
                <a:moveTo>
                  <a:pt x="2490495" y="1138495"/>
                </a:moveTo>
                <a:lnTo>
                  <a:pt x="2693842" y="1138495"/>
                </a:lnTo>
                <a:lnTo>
                  <a:pt x="2693842" y="938826"/>
                </a:lnTo>
                <a:lnTo>
                  <a:pt x="2490495" y="938826"/>
                </a:lnTo>
                <a:close/>
                <a:moveTo>
                  <a:pt x="2490495" y="1374164"/>
                </a:moveTo>
                <a:lnTo>
                  <a:pt x="2693842" y="1374164"/>
                </a:lnTo>
                <a:lnTo>
                  <a:pt x="2693842" y="1174495"/>
                </a:lnTo>
                <a:lnTo>
                  <a:pt x="2490495" y="1174495"/>
                </a:lnTo>
                <a:close/>
                <a:moveTo>
                  <a:pt x="2490495" y="1609833"/>
                </a:moveTo>
                <a:lnTo>
                  <a:pt x="2693842" y="1609833"/>
                </a:lnTo>
                <a:lnTo>
                  <a:pt x="2693842" y="1410164"/>
                </a:lnTo>
                <a:lnTo>
                  <a:pt x="2490495" y="1410164"/>
                </a:lnTo>
                <a:close/>
                <a:moveTo>
                  <a:pt x="2490495" y="1845502"/>
                </a:moveTo>
                <a:lnTo>
                  <a:pt x="2693842" y="1845502"/>
                </a:lnTo>
                <a:lnTo>
                  <a:pt x="2693842" y="1645833"/>
                </a:lnTo>
                <a:lnTo>
                  <a:pt x="2490495" y="1645833"/>
                </a:lnTo>
                <a:close/>
                <a:moveTo>
                  <a:pt x="2490495" y="2081171"/>
                </a:moveTo>
                <a:lnTo>
                  <a:pt x="2693842" y="2081171"/>
                </a:lnTo>
                <a:lnTo>
                  <a:pt x="2693842" y="1881502"/>
                </a:lnTo>
                <a:lnTo>
                  <a:pt x="2490495" y="1881502"/>
                </a:lnTo>
                <a:close/>
                <a:moveTo>
                  <a:pt x="2490495" y="2316840"/>
                </a:moveTo>
                <a:lnTo>
                  <a:pt x="2693842" y="2316840"/>
                </a:lnTo>
                <a:lnTo>
                  <a:pt x="2693842" y="2117171"/>
                </a:lnTo>
                <a:lnTo>
                  <a:pt x="2490495" y="2117171"/>
                </a:lnTo>
                <a:close/>
                <a:moveTo>
                  <a:pt x="2490495" y="2552509"/>
                </a:moveTo>
                <a:lnTo>
                  <a:pt x="2693842" y="2552509"/>
                </a:lnTo>
                <a:lnTo>
                  <a:pt x="2693842" y="2352840"/>
                </a:lnTo>
                <a:lnTo>
                  <a:pt x="2490495" y="2352840"/>
                </a:lnTo>
                <a:close/>
                <a:moveTo>
                  <a:pt x="2490495" y="2788178"/>
                </a:moveTo>
                <a:lnTo>
                  <a:pt x="2693842" y="2788178"/>
                </a:lnTo>
                <a:lnTo>
                  <a:pt x="2693842" y="2588509"/>
                </a:lnTo>
                <a:lnTo>
                  <a:pt x="2490495" y="2588509"/>
                </a:lnTo>
                <a:close/>
                <a:moveTo>
                  <a:pt x="2490495" y="3023847"/>
                </a:moveTo>
                <a:lnTo>
                  <a:pt x="2693842" y="3023847"/>
                </a:lnTo>
                <a:lnTo>
                  <a:pt x="2693842" y="2824178"/>
                </a:lnTo>
                <a:lnTo>
                  <a:pt x="2490495" y="2824178"/>
                </a:lnTo>
                <a:close/>
                <a:moveTo>
                  <a:pt x="2490495" y="3259516"/>
                </a:moveTo>
                <a:lnTo>
                  <a:pt x="2693842" y="3259516"/>
                </a:lnTo>
                <a:lnTo>
                  <a:pt x="2693842" y="3059847"/>
                </a:lnTo>
                <a:lnTo>
                  <a:pt x="2490495" y="3059847"/>
                </a:lnTo>
                <a:close/>
                <a:moveTo>
                  <a:pt x="2490495" y="3495185"/>
                </a:moveTo>
                <a:lnTo>
                  <a:pt x="2693842" y="3495185"/>
                </a:lnTo>
                <a:lnTo>
                  <a:pt x="2693842" y="3295516"/>
                </a:lnTo>
                <a:lnTo>
                  <a:pt x="2490495" y="3295516"/>
                </a:lnTo>
                <a:close/>
                <a:moveTo>
                  <a:pt x="2490495" y="3730854"/>
                </a:moveTo>
                <a:lnTo>
                  <a:pt x="2693842" y="3730854"/>
                </a:lnTo>
                <a:lnTo>
                  <a:pt x="2693842" y="3531185"/>
                </a:lnTo>
                <a:lnTo>
                  <a:pt x="2490495" y="3531185"/>
                </a:lnTo>
                <a:close/>
                <a:moveTo>
                  <a:pt x="2490495" y="3966523"/>
                </a:moveTo>
                <a:lnTo>
                  <a:pt x="2693842" y="3966523"/>
                </a:lnTo>
                <a:lnTo>
                  <a:pt x="2693842" y="3766854"/>
                </a:lnTo>
                <a:lnTo>
                  <a:pt x="2490495" y="3766854"/>
                </a:lnTo>
                <a:close/>
                <a:moveTo>
                  <a:pt x="2490495" y="4202192"/>
                </a:moveTo>
                <a:lnTo>
                  <a:pt x="2693842" y="4202192"/>
                </a:lnTo>
                <a:lnTo>
                  <a:pt x="2693842" y="4002523"/>
                </a:lnTo>
                <a:lnTo>
                  <a:pt x="2490495" y="4002523"/>
                </a:lnTo>
                <a:close/>
                <a:moveTo>
                  <a:pt x="2490495" y="4437861"/>
                </a:moveTo>
                <a:lnTo>
                  <a:pt x="2693842" y="4437861"/>
                </a:lnTo>
                <a:lnTo>
                  <a:pt x="2693842" y="4238192"/>
                </a:lnTo>
                <a:lnTo>
                  <a:pt x="2490495" y="4238192"/>
                </a:lnTo>
                <a:close/>
                <a:moveTo>
                  <a:pt x="2490495" y="4673530"/>
                </a:moveTo>
                <a:lnTo>
                  <a:pt x="2693842" y="4673530"/>
                </a:lnTo>
                <a:lnTo>
                  <a:pt x="2693842" y="4473861"/>
                </a:lnTo>
                <a:lnTo>
                  <a:pt x="2490495" y="4473861"/>
                </a:lnTo>
                <a:close/>
                <a:moveTo>
                  <a:pt x="2490495" y="4909199"/>
                </a:moveTo>
                <a:lnTo>
                  <a:pt x="2693842" y="4909199"/>
                </a:lnTo>
                <a:lnTo>
                  <a:pt x="2693842" y="4709530"/>
                </a:lnTo>
                <a:lnTo>
                  <a:pt x="2490495" y="4709530"/>
                </a:lnTo>
                <a:close/>
                <a:moveTo>
                  <a:pt x="2490495" y="5144868"/>
                </a:moveTo>
                <a:lnTo>
                  <a:pt x="2693842" y="5144868"/>
                </a:lnTo>
                <a:lnTo>
                  <a:pt x="2693842" y="4945199"/>
                </a:lnTo>
                <a:lnTo>
                  <a:pt x="2490495" y="4945199"/>
                </a:lnTo>
                <a:close/>
                <a:moveTo>
                  <a:pt x="2490495" y="5380537"/>
                </a:moveTo>
                <a:lnTo>
                  <a:pt x="2693842" y="5380537"/>
                </a:lnTo>
                <a:lnTo>
                  <a:pt x="2693842" y="5180868"/>
                </a:lnTo>
                <a:lnTo>
                  <a:pt x="2490495" y="5180868"/>
                </a:lnTo>
                <a:close/>
                <a:moveTo>
                  <a:pt x="2490495" y="5616206"/>
                </a:moveTo>
                <a:lnTo>
                  <a:pt x="2693842" y="5616206"/>
                </a:lnTo>
                <a:lnTo>
                  <a:pt x="2693842" y="5416537"/>
                </a:lnTo>
                <a:lnTo>
                  <a:pt x="2490495" y="5416537"/>
                </a:lnTo>
                <a:close/>
                <a:moveTo>
                  <a:pt x="2490495" y="5851875"/>
                </a:moveTo>
                <a:lnTo>
                  <a:pt x="2693842" y="5851875"/>
                </a:lnTo>
                <a:lnTo>
                  <a:pt x="2693842" y="5652206"/>
                </a:lnTo>
                <a:lnTo>
                  <a:pt x="2490495" y="5652206"/>
                </a:lnTo>
                <a:close/>
                <a:moveTo>
                  <a:pt x="2490495" y="6087544"/>
                </a:moveTo>
                <a:lnTo>
                  <a:pt x="2693842" y="6087544"/>
                </a:lnTo>
                <a:lnTo>
                  <a:pt x="2693842" y="5887875"/>
                </a:lnTo>
                <a:lnTo>
                  <a:pt x="2490495" y="5887875"/>
                </a:lnTo>
                <a:close/>
                <a:moveTo>
                  <a:pt x="2490495" y="6323213"/>
                </a:moveTo>
                <a:lnTo>
                  <a:pt x="2693842" y="6323213"/>
                </a:lnTo>
                <a:lnTo>
                  <a:pt x="2693842" y="6123544"/>
                </a:lnTo>
                <a:lnTo>
                  <a:pt x="2490495" y="6123544"/>
                </a:lnTo>
                <a:close/>
                <a:moveTo>
                  <a:pt x="2490495" y="6558880"/>
                </a:moveTo>
                <a:lnTo>
                  <a:pt x="2693842" y="6558880"/>
                </a:lnTo>
                <a:lnTo>
                  <a:pt x="2693842" y="6359212"/>
                </a:lnTo>
                <a:lnTo>
                  <a:pt x="2490495" y="6359212"/>
                </a:lnTo>
                <a:close/>
                <a:moveTo>
                  <a:pt x="2490495" y="6794548"/>
                </a:moveTo>
                <a:lnTo>
                  <a:pt x="2693842" y="6794548"/>
                </a:lnTo>
                <a:lnTo>
                  <a:pt x="2693842" y="6594880"/>
                </a:lnTo>
                <a:lnTo>
                  <a:pt x="2490495" y="6594880"/>
                </a:lnTo>
                <a:close/>
                <a:moveTo>
                  <a:pt x="2490495" y="7030218"/>
                </a:moveTo>
                <a:lnTo>
                  <a:pt x="2693842" y="7030218"/>
                </a:lnTo>
                <a:lnTo>
                  <a:pt x="2693842" y="6830548"/>
                </a:lnTo>
                <a:lnTo>
                  <a:pt x="2490495" y="6830548"/>
                </a:lnTo>
                <a:close/>
                <a:moveTo>
                  <a:pt x="2490495" y="7265887"/>
                </a:moveTo>
                <a:lnTo>
                  <a:pt x="2693842" y="7265887"/>
                </a:lnTo>
                <a:lnTo>
                  <a:pt x="2693842" y="7066216"/>
                </a:lnTo>
                <a:lnTo>
                  <a:pt x="2490495" y="7066216"/>
                </a:lnTo>
                <a:close/>
                <a:moveTo>
                  <a:pt x="2490495" y="7501556"/>
                </a:moveTo>
                <a:lnTo>
                  <a:pt x="2693842" y="7501556"/>
                </a:lnTo>
                <a:lnTo>
                  <a:pt x="2693842" y="7301889"/>
                </a:lnTo>
                <a:lnTo>
                  <a:pt x="2490495" y="7301889"/>
                </a:lnTo>
                <a:close/>
                <a:moveTo>
                  <a:pt x="2490495" y="7737224"/>
                </a:moveTo>
                <a:lnTo>
                  <a:pt x="2693842" y="7737224"/>
                </a:lnTo>
                <a:lnTo>
                  <a:pt x="2693842" y="7537556"/>
                </a:lnTo>
                <a:lnTo>
                  <a:pt x="2490495" y="7537556"/>
                </a:lnTo>
                <a:close/>
                <a:moveTo>
                  <a:pt x="2490495" y="7972894"/>
                </a:moveTo>
                <a:lnTo>
                  <a:pt x="2693842" y="7972894"/>
                </a:lnTo>
                <a:lnTo>
                  <a:pt x="2693842" y="7773226"/>
                </a:lnTo>
                <a:lnTo>
                  <a:pt x="2490495" y="7773226"/>
                </a:lnTo>
                <a:close/>
                <a:moveTo>
                  <a:pt x="2490495" y="8208560"/>
                </a:moveTo>
                <a:lnTo>
                  <a:pt x="2693842" y="8208560"/>
                </a:lnTo>
                <a:lnTo>
                  <a:pt x="2693842" y="8008890"/>
                </a:lnTo>
                <a:lnTo>
                  <a:pt x="2490495" y="8008890"/>
                </a:lnTo>
                <a:close/>
                <a:moveTo>
                  <a:pt x="2490495" y="8444229"/>
                </a:moveTo>
                <a:lnTo>
                  <a:pt x="2693842" y="8444229"/>
                </a:lnTo>
                <a:lnTo>
                  <a:pt x="2693842" y="8244560"/>
                </a:lnTo>
                <a:lnTo>
                  <a:pt x="2490495" y="8244560"/>
                </a:lnTo>
                <a:close/>
                <a:moveTo>
                  <a:pt x="2490495" y="8679895"/>
                </a:moveTo>
                <a:lnTo>
                  <a:pt x="2693842" y="8679895"/>
                </a:lnTo>
                <a:lnTo>
                  <a:pt x="2693842" y="8480228"/>
                </a:lnTo>
                <a:lnTo>
                  <a:pt x="2490495" y="8480228"/>
                </a:lnTo>
                <a:close/>
                <a:moveTo>
                  <a:pt x="2490495" y="8915565"/>
                </a:moveTo>
                <a:lnTo>
                  <a:pt x="2693842" y="8915565"/>
                </a:lnTo>
                <a:lnTo>
                  <a:pt x="2693842" y="8715895"/>
                </a:lnTo>
                <a:lnTo>
                  <a:pt x="2490495" y="8715895"/>
                </a:lnTo>
                <a:close/>
                <a:moveTo>
                  <a:pt x="2490495" y="9151235"/>
                </a:moveTo>
                <a:lnTo>
                  <a:pt x="2693842" y="9151235"/>
                </a:lnTo>
                <a:lnTo>
                  <a:pt x="2693842" y="8951565"/>
                </a:lnTo>
                <a:lnTo>
                  <a:pt x="2490495" y="8951565"/>
                </a:lnTo>
                <a:close/>
                <a:moveTo>
                  <a:pt x="2490495" y="9386903"/>
                </a:moveTo>
                <a:lnTo>
                  <a:pt x="2693842" y="9386903"/>
                </a:lnTo>
                <a:lnTo>
                  <a:pt x="2693842" y="9187234"/>
                </a:lnTo>
                <a:lnTo>
                  <a:pt x="2490495" y="9187234"/>
                </a:lnTo>
                <a:close/>
                <a:moveTo>
                  <a:pt x="2490495" y="9622571"/>
                </a:moveTo>
                <a:lnTo>
                  <a:pt x="2693842" y="9622571"/>
                </a:lnTo>
                <a:lnTo>
                  <a:pt x="2693842" y="9422903"/>
                </a:lnTo>
                <a:lnTo>
                  <a:pt x="2490495" y="9422903"/>
                </a:lnTo>
                <a:close/>
                <a:moveTo>
                  <a:pt x="2490495" y="9858240"/>
                </a:moveTo>
                <a:lnTo>
                  <a:pt x="2693842" y="9858240"/>
                </a:lnTo>
                <a:lnTo>
                  <a:pt x="2693842" y="9658571"/>
                </a:lnTo>
                <a:lnTo>
                  <a:pt x="2490495" y="9658571"/>
                </a:lnTo>
                <a:close/>
                <a:moveTo>
                  <a:pt x="2490495" y="10093908"/>
                </a:moveTo>
                <a:lnTo>
                  <a:pt x="2693842" y="10093908"/>
                </a:lnTo>
                <a:lnTo>
                  <a:pt x="2693842" y="9894240"/>
                </a:lnTo>
                <a:lnTo>
                  <a:pt x="2490495" y="9894240"/>
                </a:lnTo>
                <a:close/>
                <a:moveTo>
                  <a:pt x="2490495" y="10329579"/>
                </a:moveTo>
                <a:lnTo>
                  <a:pt x="2693842" y="10329579"/>
                </a:lnTo>
                <a:lnTo>
                  <a:pt x="2693842" y="10129911"/>
                </a:lnTo>
                <a:lnTo>
                  <a:pt x="2490495" y="10129911"/>
                </a:lnTo>
                <a:close/>
                <a:moveTo>
                  <a:pt x="2490495" y="10565248"/>
                </a:moveTo>
                <a:lnTo>
                  <a:pt x="2693842" y="10565248"/>
                </a:lnTo>
                <a:lnTo>
                  <a:pt x="2693842" y="10365579"/>
                </a:lnTo>
                <a:lnTo>
                  <a:pt x="2490495" y="10365579"/>
                </a:lnTo>
                <a:close/>
                <a:moveTo>
                  <a:pt x="2490495" y="10800917"/>
                </a:moveTo>
                <a:lnTo>
                  <a:pt x="2693842" y="10800917"/>
                </a:lnTo>
                <a:lnTo>
                  <a:pt x="2693842" y="10601248"/>
                </a:lnTo>
                <a:lnTo>
                  <a:pt x="2490495" y="10601248"/>
                </a:lnTo>
                <a:close/>
                <a:moveTo>
                  <a:pt x="2490495" y="11036585"/>
                </a:moveTo>
                <a:lnTo>
                  <a:pt x="2693842" y="11036585"/>
                </a:lnTo>
                <a:lnTo>
                  <a:pt x="2693842" y="10836917"/>
                </a:lnTo>
                <a:lnTo>
                  <a:pt x="2490495" y="10836917"/>
                </a:lnTo>
                <a:close/>
                <a:moveTo>
                  <a:pt x="2490495" y="11272254"/>
                </a:moveTo>
                <a:lnTo>
                  <a:pt x="2693842" y="11272254"/>
                </a:lnTo>
                <a:lnTo>
                  <a:pt x="2693842" y="11072585"/>
                </a:lnTo>
                <a:lnTo>
                  <a:pt x="2490495" y="11072585"/>
                </a:lnTo>
                <a:close/>
                <a:moveTo>
                  <a:pt x="2490495" y="11507923"/>
                </a:moveTo>
                <a:lnTo>
                  <a:pt x="2693842" y="11507923"/>
                </a:lnTo>
                <a:lnTo>
                  <a:pt x="2693842" y="11308254"/>
                </a:lnTo>
                <a:lnTo>
                  <a:pt x="2490495" y="11308254"/>
                </a:lnTo>
                <a:close/>
                <a:moveTo>
                  <a:pt x="2490495" y="11743591"/>
                </a:moveTo>
                <a:lnTo>
                  <a:pt x="2693842" y="11743591"/>
                </a:lnTo>
                <a:lnTo>
                  <a:pt x="2693842" y="11543923"/>
                </a:lnTo>
                <a:lnTo>
                  <a:pt x="2490495" y="11543923"/>
                </a:lnTo>
                <a:close/>
                <a:moveTo>
                  <a:pt x="2490495" y="11979260"/>
                </a:moveTo>
                <a:lnTo>
                  <a:pt x="2693842" y="11979260"/>
                </a:lnTo>
                <a:lnTo>
                  <a:pt x="2693842" y="11779591"/>
                </a:lnTo>
                <a:lnTo>
                  <a:pt x="2490495" y="11779591"/>
                </a:lnTo>
                <a:close/>
                <a:moveTo>
                  <a:pt x="2251145" y="431488"/>
                </a:moveTo>
                <a:lnTo>
                  <a:pt x="2454495" y="431488"/>
                </a:lnTo>
                <a:lnTo>
                  <a:pt x="2454495" y="231816"/>
                </a:lnTo>
                <a:lnTo>
                  <a:pt x="2251145" y="231816"/>
                </a:lnTo>
                <a:close/>
                <a:moveTo>
                  <a:pt x="2251145" y="667157"/>
                </a:moveTo>
                <a:lnTo>
                  <a:pt x="2454495" y="667157"/>
                </a:lnTo>
                <a:lnTo>
                  <a:pt x="2454495" y="467488"/>
                </a:lnTo>
                <a:lnTo>
                  <a:pt x="2251145" y="467488"/>
                </a:lnTo>
                <a:close/>
                <a:moveTo>
                  <a:pt x="2251145" y="902826"/>
                </a:moveTo>
                <a:lnTo>
                  <a:pt x="2454494" y="902826"/>
                </a:lnTo>
                <a:lnTo>
                  <a:pt x="2454495" y="703157"/>
                </a:lnTo>
                <a:lnTo>
                  <a:pt x="2251145" y="703157"/>
                </a:lnTo>
                <a:close/>
                <a:moveTo>
                  <a:pt x="2251145" y="1138495"/>
                </a:moveTo>
                <a:lnTo>
                  <a:pt x="2454494" y="1138495"/>
                </a:lnTo>
                <a:lnTo>
                  <a:pt x="2454494" y="938826"/>
                </a:lnTo>
                <a:lnTo>
                  <a:pt x="2251145" y="938826"/>
                </a:lnTo>
                <a:close/>
                <a:moveTo>
                  <a:pt x="2251145" y="1374164"/>
                </a:moveTo>
                <a:lnTo>
                  <a:pt x="2454494" y="1374164"/>
                </a:lnTo>
                <a:lnTo>
                  <a:pt x="2454494" y="1174495"/>
                </a:lnTo>
                <a:lnTo>
                  <a:pt x="2251145" y="1174495"/>
                </a:lnTo>
                <a:close/>
                <a:moveTo>
                  <a:pt x="2251145" y="1609833"/>
                </a:moveTo>
                <a:lnTo>
                  <a:pt x="2454494" y="1609833"/>
                </a:lnTo>
                <a:lnTo>
                  <a:pt x="2454494" y="1410164"/>
                </a:lnTo>
                <a:lnTo>
                  <a:pt x="2251145" y="1410164"/>
                </a:lnTo>
                <a:close/>
                <a:moveTo>
                  <a:pt x="2251145" y="1845502"/>
                </a:moveTo>
                <a:lnTo>
                  <a:pt x="2454494" y="1845502"/>
                </a:lnTo>
                <a:lnTo>
                  <a:pt x="2454494" y="1645833"/>
                </a:lnTo>
                <a:lnTo>
                  <a:pt x="2251145" y="1645833"/>
                </a:lnTo>
                <a:close/>
                <a:moveTo>
                  <a:pt x="2251145" y="2081171"/>
                </a:moveTo>
                <a:lnTo>
                  <a:pt x="2454494" y="2081171"/>
                </a:lnTo>
                <a:lnTo>
                  <a:pt x="2454494" y="1881502"/>
                </a:lnTo>
                <a:lnTo>
                  <a:pt x="2251145" y="1881502"/>
                </a:lnTo>
                <a:close/>
                <a:moveTo>
                  <a:pt x="2251145" y="2316840"/>
                </a:moveTo>
                <a:lnTo>
                  <a:pt x="2454494" y="2316840"/>
                </a:lnTo>
                <a:lnTo>
                  <a:pt x="2454494" y="2117171"/>
                </a:lnTo>
                <a:lnTo>
                  <a:pt x="2251145" y="2117171"/>
                </a:lnTo>
                <a:close/>
                <a:moveTo>
                  <a:pt x="2251145" y="2552509"/>
                </a:moveTo>
                <a:lnTo>
                  <a:pt x="2454494" y="2552509"/>
                </a:lnTo>
                <a:lnTo>
                  <a:pt x="2454494" y="2352840"/>
                </a:lnTo>
                <a:lnTo>
                  <a:pt x="2251145" y="2352840"/>
                </a:lnTo>
                <a:close/>
                <a:moveTo>
                  <a:pt x="2251145" y="2788178"/>
                </a:moveTo>
                <a:lnTo>
                  <a:pt x="2454494" y="2788178"/>
                </a:lnTo>
                <a:lnTo>
                  <a:pt x="2454494" y="2588509"/>
                </a:lnTo>
                <a:lnTo>
                  <a:pt x="2251145" y="2588509"/>
                </a:lnTo>
                <a:close/>
                <a:moveTo>
                  <a:pt x="2251145" y="3023847"/>
                </a:moveTo>
                <a:lnTo>
                  <a:pt x="2454494" y="3023847"/>
                </a:lnTo>
                <a:lnTo>
                  <a:pt x="2454494" y="2824178"/>
                </a:lnTo>
                <a:lnTo>
                  <a:pt x="2251145" y="2824178"/>
                </a:lnTo>
                <a:close/>
                <a:moveTo>
                  <a:pt x="2251145" y="3259516"/>
                </a:moveTo>
                <a:lnTo>
                  <a:pt x="2454494" y="3259516"/>
                </a:lnTo>
                <a:lnTo>
                  <a:pt x="2454494" y="3059847"/>
                </a:lnTo>
                <a:lnTo>
                  <a:pt x="2251145" y="3059847"/>
                </a:lnTo>
                <a:close/>
                <a:moveTo>
                  <a:pt x="2251145" y="3495185"/>
                </a:moveTo>
                <a:lnTo>
                  <a:pt x="2454494" y="3495185"/>
                </a:lnTo>
                <a:lnTo>
                  <a:pt x="2454494" y="3295516"/>
                </a:lnTo>
                <a:lnTo>
                  <a:pt x="2251145" y="3295516"/>
                </a:lnTo>
                <a:close/>
                <a:moveTo>
                  <a:pt x="2251145" y="3730854"/>
                </a:moveTo>
                <a:lnTo>
                  <a:pt x="2454494" y="3730854"/>
                </a:lnTo>
                <a:lnTo>
                  <a:pt x="2454494" y="3531185"/>
                </a:lnTo>
                <a:lnTo>
                  <a:pt x="2251145" y="3531185"/>
                </a:lnTo>
                <a:close/>
                <a:moveTo>
                  <a:pt x="2251145" y="3966523"/>
                </a:moveTo>
                <a:lnTo>
                  <a:pt x="2454494" y="3966523"/>
                </a:lnTo>
                <a:lnTo>
                  <a:pt x="2454494" y="3766854"/>
                </a:lnTo>
                <a:lnTo>
                  <a:pt x="2251145" y="3766854"/>
                </a:lnTo>
                <a:close/>
                <a:moveTo>
                  <a:pt x="2251145" y="4202192"/>
                </a:moveTo>
                <a:lnTo>
                  <a:pt x="2454494" y="4202192"/>
                </a:lnTo>
                <a:lnTo>
                  <a:pt x="2454494" y="4002523"/>
                </a:lnTo>
                <a:lnTo>
                  <a:pt x="2251145" y="4002523"/>
                </a:lnTo>
                <a:close/>
                <a:moveTo>
                  <a:pt x="2251145" y="4437861"/>
                </a:moveTo>
                <a:lnTo>
                  <a:pt x="2454494" y="4437861"/>
                </a:lnTo>
                <a:lnTo>
                  <a:pt x="2454494" y="4238192"/>
                </a:lnTo>
                <a:lnTo>
                  <a:pt x="2251145" y="4238192"/>
                </a:lnTo>
                <a:close/>
                <a:moveTo>
                  <a:pt x="2251145" y="4673530"/>
                </a:moveTo>
                <a:lnTo>
                  <a:pt x="2454494" y="4673530"/>
                </a:lnTo>
                <a:lnTo>
                  <a:pt x="2454494" y="4473861"/>
                </a:lnTo>
                <a:lnTo>
                  <a:pt x="2251145" y="4473861"/>
                </a:lnTo>
                <a:close/>
                <a:moveTo>
                  <a:pt x="2251145" y="4909199"/>
                </a:moveTo>
                <a:lnTo>
                  <a:pt x="2454494" y="4909199"/>
                </a:lnTo>
                <a:lnTo>
                  <a:pt x="2454494" y="4709530"/>
                </a:lnTo>
                <a:lnTo>
                  <a:pt x="2251145" y="4709530"/>
                </a:lnTo>
                <a:close/>
                <a:moveTo>
                  <a:pt x="2251145" y="5144868"/>
                </a:moveTo>
                <a:lnTo>
                  <a:pt x="2454494" y="5144868"/>
                </a:lnTo>
                <a:lnTo>
                  <a:pt x="2454494" y="4945199"/>
                </a:lnTo>
                <a:lnTo>
                  <a:pt x="2251145" y="4945199"/>
                </a:lnTo>
                <a:close/>
                <a:moveTo>
                  <a:pt x="2251145" y="5380537"/>
                </a:moveTo>
                <a:lnTo>
                  <a:pt x="2454494" y="5380537"/>
                </a:lnTo>
                <a:lnTo>
                  <a:pt x="2454494" y="5180868"/>
                </a:lnTo>
                <a:lnTo>
                  <a:pt x="2251145" y="5180868"/>
                </a:lnTo>
                <a:close/>
                <a:moveTo>
                  <a:pt x="2251145" y="5616206"/>
                </a:moveTo>
                <a:lnTo>
                  <a:pt x="2454494" y="5616206"/>
                </a:lnTo>
                <a:lnTo>
                  <a:pt x="2454494" y="5416537"/>
                </a:lnTo>
                <a:lnTo>
                  <a:pt x="2251145" y="5416537"/>
                </a:lnTo>
                <a:close/>
                <a:moveTo>
                  <a:pt x="2251145" y="5851875"/>
                </a:moveTo>
                <a:lnTo>
                  <a:pt x="2454494" y="5851875"/>
                </a:lnTo>
                <a:lnTo>
                  <a:pt x="2454494" y="5652206"/>
                </a:lnTo>
                <a:lnTo>
                  <a:pt x="2251145" y="5652206"/>
                </a:lnTo>
                <a:close/>
                <a:moveTo>
                  <a:pt x="2251145" y="6087544"/>
                </a:moveTo>
                <a:lnTo>
                  <a:pt x="2454494" y="6087544"/>
                </a:lnTo>
                <a:lnTo>
                  <a:pt x="2454494" y="5887875"/>
                </a:lnTo>
                <a:lnTo>
                  <a:pt x="2251145" y="5887875"/>
                </a:lnTo>
                <a:close/>
                <a:moveTo>
                  <a:pt x="2251145" y="6323213"/>
                </a:moveTo>
                <a:lnTo>
                  <a:pt x="2454494" y="6323213"/>
                </a:lnTo>
                <a:lnTo>
                  <a:pt x="2454494" y="6123544"/>
                </a:lnTo>
                <a:lnTo>
                  <a:pt x="2251145" y="6123544"/>
                </a:lnTo>
                <a:close/>
                <a:moveTo>
                  <a:pt x="2251145" y="6558880"/>
                </a:moveTo>
                <a:lnTo>
                  <a:pt x="2454494" y="6558880"/>
                </a:lnTo>
                <a:lnTo>
                  <a:pt x="2454494" y="6359212"/>
                </a:lnTo>
                <a:lnTo>
                  <a:pt x="2251145" y="6359212"/>
                </a:lnTo>
                <a:close/>
                <a:moveTo>
                  <a:pt x="2251145" y="6794548"/>
                </a:moveTo>
                <a:lnTo>
                  <a:pt x="2454494" y="6794548"/>
                </a:lnTo>
                <a:lnTo>
                  <a:pt x="2454494" y="6594880"/>
                </a:lnTo>
                <a:lnTo>
                  <a:pt x="2251145" y="6594880"/>
                </a:lnTo>
                <a:close/>
                <a:moveTo>
                  <a:pt x="2251145" y="7030218"/>
                </a:moveTo>
                <a:lnTo>
                  <a:pt x="2454494" y="7030218"/>
                </a:lnTo>
                <a:lnTo>
                  <a:pt x="2454494" y="6830548"/>
                </a:lnTo>
                <a:lnTo>
                  <a:pt x="2251145" y="6830548"/>
                </a:lnTo>
                <a:close/>
                <a:moveTo>
                  <a:pt x="2251145" y="7265887"/>
                </a:moveTo>
                <a:lnTo>
                  <a:pt x="2454494" y="7265887"/>
                </a:lnTo>
                <a:lnTo>
                  <a:pt x="2454494" y="7066216"/>
                </a:lnTo>
                <a:lnTo>
                  <a:pt x="2251145" y="7066216"/>
                </a:lnTo>
                <a:close/>
                <a:moveTo>
                  <a:pt x="2251145" y="7501556"/>
                </a:moveTo>
                <a:lnTo>
                  <a:pt x="2454494" y="7501556"/>
                </a:lnTo>
                <a:lnTo>
                  <a:pt x="2454494" y="7301889"/>
                </a:lnTo>
                <a:lnTo>
                  <a:pt x="2251145" y="7301889"/>
                </a:lnTo>
                <a:close/>
                <a:moveTo>
                  <a:pt x="2251145" y="7737224"/>
                </a:moveTo>
                <a:lnTo>
                  <a:pt x="2454494" y="7737224"/>
                </a:lnTo>
                <a:lnTo>
                  <a:pt x="2454494" y="7537556"/>
                </a:lnTo>
                <a:lnTo>
                  <a:pt x="2251145" y="7537556"/>
                </a:lnTo>
                <a:close/>
                <a:moveTo>
                  <a:pt x="2251145" y="7972894"/>
                </a:moveTo>
                <a:lnTo>
                  <a:pt x="2454494" y="7972894"/>
                </a:lnTo>
                <a:lnTo>
                  <a:pt x="2454494" y="7773226"/>
                </a:lnTo>
                <a:lnTo>
                  <a:pt x="2251145" y="7773226"/>
                </a:lnTo>
                <a:close/>
                <a:moveTo>
                  <a:pt x="2251145" y="8208560"/>
                </a:moveTo>
                <a:lnTo>
                  <a:pt x="2454494" y="8208560"/>
                </a:lnTo>
                <a:lnTo>
                  <a:pt x="2454494" y="8008890"/>
                </a:lnTo>
                <a:lnTo>
                  <a:pt x="2251145" y="8008890"/>
                </a:lnTo>
                <a:close/>
                <a:moveTo>
                  <a:pt x="2251145" y="8444229"/>
                </a:moveTo>
                <a:lnTo>
                  <a:pt x="2454494" y="8444229"/>
                </a:lnTo>
                <a:lnTo>
                  <a:pt x="2454494" y="8244560"/>
                </a:lnTo>
                <a:lnTo>
                  <a:pt x="2251145" y="8244560"/>
                </a:lnTo>
                <a:close/>
                <a:moveTo>
                  <a:pt x="2251145" y="8679895"/>
                </a:moveTo>
                <a:lnTo>
                  <a:pt x="2454494" y="8679895"/>
                </a:lnTo>
                <a:lnTo>
                  <a:pt x="2454494" y="8480228"/>
                </a:lnTo>
                <a:lnTo>
                  <a:pt x="2251145" y="8480228"/>
                </a:lnTo>
                <a:close/>
                <a:moveTo>
                  <a:pt x="2251145" y="8915565"/>
                </a:moveTo>
                <a:lnTo>
                  <a:pt x="2454494" y="8915565"/>
                </a:lnTo>
                <a:lnTo>
                  <a:pt x="2454494" y="8715895"/>
                </a:lnTo>
                <a:lnTo>
                  <a:pt x="2251145" y="8715895"/>
                </a:lnTo>
                <a:close/>
                <a:moveTo>
                  <a:pt x="2251145" y="9151235"/>
                </a:moveTo>
                <a:lnTo>
                  <a:pt x="2454494" y="9151235"/>
                </a:lnTo>
                <a:lnTo>
                  <a:pt x="2454494" y="8951565"/>
                </a:lnTo>
                <a:lnTo>
                  <a:pt x="2251145" y="8951565"/>
                </a:lnTo>
                <a:close/>
                <a:moveTo>
                  <a:pt x="2251145" y="9386903"/>
                </a:moveTo>
                <a:lnTo>
                  <a:pt x="2454494" y="9386903"/>
                </a:lnTo>
                <a:lnTo>
                  <a:pt x="2454494" y="9187234"/>
                </a:lnTo>
                <a:lnTo>
                  <a:pt x="2251145" y="9187234"/>
                </a:lnTo>
                <a:close/>
                <a:moveTo>
                  <a:pt x="2251145" y="9622571"/>
                </a:moveTo>
                <a:lnTo>
                  <a:pt x="2454494" y="9622571"/>
                </a:lnTo>
                <a:lnTo>
                  <a:pt x="2454494" y="9422903"/>
                </a:lnTo>
                <a:lnTo>
                  <a:pt x="2251145" y="9422903"/>
                </a:lnTo>
                <a:close/>
                <a:moveTo>
                  <a:pt x="2251145" y="9858240"/>
                </a:moveTo>
                <a:lnTo>
                  <a:pt x="2454494" y="9858240"/>
                </a:lnTo>
                <a:lnTo>
                  <a:pt x="2454494" y="9658571"/>
                </a:lnTo>
                <a:lnTo>
                  <a:pt x="2251145" y="9658571"/>
                </a:lnTo>
                <a:close/>
                <a:moveTo>
                  <a:pt x="2251145" y="10093908"/>
                </a:moveTo>
                <a:lnTo>
                  <a:pt x="2454494" y="10093908"/>
                </a:lnTo>
                <a:lnTo>
                  <a:pt x="2454494" y="9894240"/>
                </a:lnTo>
                <a:lnTo>
                  <a:pt x="2251145" y="9894240"/>
                </a:lnTo>
                <a:close/>
                <a:moveTo>
                  <a:pt x="2251145" y="10329579"/>
                </a:moveTo>
                <a:lnTo>
                  <a:pt x="2454494" y="10329579"/>
                </a:lnTo>
                <a:lnTo>
                  <a:pt x="2454494" y="10129911"/>
                </a:lnTo>
                <a:lnTo>
                  <a:pt x="2251145" y="10129911"/>
                </a:lnTo>
                <a:close/>
                <a:moveTo>
                  <a:pt x="2251145" y="10565248"/>
                </a:moveTo>
                <a:lnTo>
                  <a:pt x="2454494" y="10565248"/>
                </a:lnTo>
                <a:lnTo>
                  <a:pt x="2454494" y="10365579"/>
                </a:lnTo>
                <a:lnTo>
                  <a:pt x="2251145" y="10365579"/>
                </a:lnTo>
                <a:close/>
                <a:moveTo>
                  <a:pt x="2251145" y="10800917"/>
                </a:moveTo>
                <a:lnTo>
                  <a:pt x="2454494" y="10800917"/>
                </a:lnTo>
                <a:lnTo>
                  <a:pt x="2454494" y="10601248"/>
                </a:lnTo>
                <a:lnTo>
                  <a:pt x="2251145" y="10601248"/>
                </a:lnTo>
                <a:close/>
                <a:moveTo>
                  <a:pt x="2251145" y="11036585"/>
                </a:moveTo>
                <a:lnTo>
                  <a:pt x="2454494" y="11036585"/>
                </a:lnTo>
                <a:lnTo>
                  <a:pt x="2454494" y="10836917"/>
                </a:lnTo>
                <a:lnTo>
                  <a:pt x="2251145" y="10836917"/>
                </a:lnTo>
                <a:close/>
                <a:moveTo>
                  <a:pt x="2251145" y="11272254"/>
                </a:moveTo>
                <a:lnTo>
                  <a:pt x="2454494" y="11272254"/>
                </a:lnTo>
                <a:lnTo>
                  <a:pt x="2454494" y="11072585"/>
                </a:lnTo>
                <a:lnTo>
                  <a:pt x="2251145" y="11072585"/>
                </a:lnTo>
                <a:close/>
                <a:moveTo>
                  <a:pt x="2251145" y="11507923"/>
                </a:moveTo>
                <a:lnTo>
                  <a:pt x="2454494" y="11507923"/>
                </a:lnTo>
                <a:lnTo>
                  <a:pt x="2454494" y="11308254"/>
                </a:lnTo>
                <a:lnTo>
                  <a:pt x="2251145" y="11308254"/>
                </a:lnTo>
                <a:close/>
                <a:moveTo>
                  <a:pt x="2251145" y="11743591"/>
                </a:moveTo>
                <a:lnTo>
                  <a:pt x="2454494" y="11743591"/>
                </a:lnTo>
                <a:lnTo>
                  <a:pt x="2454494" y="11543923"/>
                </a:lnTo>
                <a:lnTo>
                  <a:pt x="2251145" y="11543923"/>
                </a:lnTo>
                <a:close/>
                <a:moveTo>
                  <a:pt x="2251145" y="11979260"/>
                </a:moveTo>
                <a:lnTo>
                  <a:pt x="2454494" y="11979260"/>
                </a:lnTo>
                <a:lnTo>
                  <a:pt x="2454494" y="11779591"/>
                </a:lnTo>
                <a:lnTo>
                  <a:pt x="2251145" y="11779591"/>
                </a:lnTo>
                <a:close/>
                <a:moveTo>
                  <a:pt x="2011797" y="431488"/>
                </a:moveTo>
                <a:lnTo>
                  <a:pt x="2215145" y="431488"/>
                </a:lnTo>
                <a:lnTo>
                  <a:pt x="2215145" y="231816"/>
                </a:lnTo>
                <a:lnTo>
                  <a:pt x="2011797" y="231816"/>
                </a:lnTo>
                <a:close/>
                <a:moveTo>
                  <a:pt x="2011797" y="667157"/>
                </a:moveTo>
                <a:lnTo>
                  <a:pt x="2215145" y="667157"/>
                </a:lnTo>
                <a:lnTo>
                  <a:pt x="2215145" y="467488"/>
                </a:lnTo>
                <a:lnTo>
                  <a:pt x="2011797" y="467488"/>
                </a:lnTo>
                <a:close/>
                <a:moveTo>
                  <a:pt x="2011797" y="902826"/>
                </a:moveTo>
                <a:lnTo>
                  <a:pt x="2215145" y="902826"/>
                </a:lnTo>
                <a:lnTo>
                  <a:pt x="2215145" y="703157"/>
                </a:lnTo>
                <a:lnTo>
                  <a:pt x="2011797" y="703157"/>
                </a:lnTo>
                <a:close/>
                <a:moveTo>
                  <a:pt x="2011797" y="1138495"/>
                </a:moveTo>
                <a:lnTo>
                  <a:pt x="2215145" y="1138495"/>
                </a:lnTo>
                <a:lnTo>
                  <a:pt x="2215145" y="938826"/>
                </a:lnTo>
                <a:lnTo>
                  <a:pt x="2011797" y="938826"/>
                </a:lnTo>
                <a:close/>
                <a:moveTo>
                  <a:pt x="2011797" y="1374164"/>
                </a:moveTo>
                <a:lnTo>
                  <a:pt x="2215145" y="1374164"/>
                </a:lnTo>
                <a:lnTo>
                  <a:pt x="2215145" y="1174495"/>
                </a:lnTo>
                <a:lnTo>
                  <a:pt x="2011797" y="1174495"/>
                </a:lnTo>
                <a:close/>
                <a:moveTo>
                  <a:pt x="2011797" y="1609833"/>
                </a:moveTo>
                <a:lnTo>
                  <a:pt x="2215145" y="1609833"/>
                </a:lnTo>
                <a:lnTo>
                  <a:pt x="2215145" y="1410164"/>
                </a:lnTo>
                <a:lnTo>
                  <a:pt x="2011797" y="1410164"/>
                </a:lnTo>
                <a:close/>
                <a:moveTo>
                  <a:pt x="2011797" y="1845502"/>
                </a:moveTo>
                <a:lnTo>
                  <a:pt x="2215145" y="1845502"/>
                </a:lnTo>
                <a:lnTo>
                  <a:pt x="2215145" y="1645833"/>
                </a:lnTo>
                <a:lnTo>
                  <a:pt x="2011797" y="1645833"/>
                </a:lnTo>
                <a:close/>
                <a:moveTo>
                  <a:pt x="2011797" y="2081171"/>
                </a:moveTo>
                <a:lnTo>
                  <a:pt x="2215145" y="2081171"/>
                </a:lnTo>
                <a:lnTo>
                  <a:pt x="2215145" y="1881502"/>
                </a:lnTo>
                <a:lnTo>
                  <a:pt x="2011797" y="1881502"/>
                </a:lnTo>
                <a:close/>
                <a:moveTo>
                  <a:pt x="2011797" y="2316840"/>
                </a:moveTo>
                <a:lnTo>
                  <a:pt x="2215145" y="2316840"/>
                </a:lnTo>
                <a:lnTo>
                  <a:pt x="2215145" y="2117171"/>
                </a:lnTo>
                <a:lnTo>
                  <a:pt x="2011797" y="2117171"/>
                </a:lnTo>
                <a:close/>
                <a:moveTo>
                  <a:pt x="2011797" y="2552509"/>
                </a:moveTo>
                <a:lnTo>
                  <a:pt x="2215145" y="2552509"/>
                </a:lnTo>
                <a:lnTo>
                  <a:pt x="2215145" y="2352840"/>
                </a:lnTo>
                <a:lnTo>
                  <a:pt x="2011797" y="2352840"/>
                </a:lnTo>
                <a:close/>
                <a:moveTo>
                  <a:pt x="2011797" y="2788178"/>
                </a:moveTo>
                <a:lnTo>
                  <a:pt x="2215145" y="2788178"/>
                </a:lnTo>
                <a:lnTo>
                  <a:pt x="2215145" y="2588509"/>
                </a:lnTo>
                <a:lnTo>
                  <a:pt x="2011797" y="2588509"/>
                </a:lnTo>
                <a:close/>
                <a:moveTo>
                  <a:pt x="2011797" y="3023847"/>
                </a:moveTo>
                <a:lnTo>
                  <a:pt x="2215145" y="3023847"/>
                </a:lnTo>
                <a:lnTo>
                  <a:pt x="2215145" y="2824178"/>
                </a:lnTo>
                <a:lnTo>
                  <a:pt x="2011797" y="2824178"/>
                </a:lnTo>
                <a:close/>
                <a:moveTo>
                  <a:pt x="2011797" y="3259516"/>
                </a:moveTo>
                <a:lnTo>
                  <a:pt x="2215145" y="3259516"/>
                </a:lnTo>
                <a:lnTo>
                  <a:pt x="2215145" y="3059847"/>
                </a:lnTo>
                <a:lnTo>
                  <a:pt x="2011797" y="3059847"/>
                </a:lnTo>
                <a:close/>
                <a:moveTo>
                  <a:pt x="2011797" y="3495185"/>
                </a:moveTo>
                <a:lnTo>
                  <a:pt x="2215145" y="3495185"/>
                </a:lnTo>
                <a:lnTo>
                  <a:pt x="2215145" y="3295516"/>
                </a:lnTo>
                <a:lnTo>
                  <a:pt x="2011797" y="3295516"/>
                </a:lnTo>
                <a:close/>
                <a:moveTo>
                  <a:pt x="2011797" y="3730854"/>
                </a:moveTo>
                <a:lnTo>
                  <a:pt x="2215145" y="3730854"/>
                </a:lnTo>
                <a:lnTo>
                  <a:pt x="2215145" y="3531185"/>
                </a:lnTo>
                <a:lnTo>
                  <a:pt x="2011797" y="3531185"/>
                </a:lnTo>
                <a:close/>
                <a:moveTo>
                  <a:pt x="2011797" y="3966523"/>
                </a:moveTo>
                <a:lnTo>
                  <a:pt x="2215145" y="3966523"/>
                </a:lnTo>
                <a:lnTo>
                  <a:pt x="2215145" y="3766854"/>
                </a:lnTo>
                <a:lnTo>
                  <a:pt x="2011797" y="3766854"/>
                </a:lnTo>
                <a:close/>
                <a:moveTo>
                  <a:pt x="2011797" y="4202192"/>
                </a:moveTo>
                <a:lnTo>
                  <a:pt x="2215145" y="4202192"/>
                </a:lnTo>
                <a:lnTo>
                  <a:pt x="2215145" y="4002523"/>
                </a:lnTo>
                <a:lnTo>
                  <a:pt x="2011797" y="4002523"/>
                </a:lnTo>
                <a:close/>
                <a:moveTo>
                  <a:pt x="2011797" y="4437861"/>
                </a:moveTo>
                <a:lnTo>
                  <a:pt x="2215145" y="4437861"/>
                </a:lnTo>
                <a:lnTo>
                  <a:pt x="2215145" y="4238192"/>
                </a:lnTo>
                <a:lnTo>
                  <a:pt x="2011797" y="4238192"/>
                </a:lnTo>
                <a:close/>
                <a:moveTo>
                  <a:pt x="2011797" y="4673530"/>
                </a:moveTo>
                <a:lnTo>
                  <a:pt x="2215145" y="4673530"/>
                </a:lnTo>
                <a:lnTo>
                  <a:pt x="2215145" y="4473861"/>
                </a:lnTo>
                <a:lnTo>
                  <a:pt x="2011797" y="4473861"/>
                </a:lnTo>
                <a:close/>
                <a:moveTo>
                  <a:pt x="2011797" y="4909199"/>
                </a:moveTo>
                <a:lnTo>
                  <a:pt x="2215145" y="4909199"/>
                </a:lnTo>
                <a:lnTo>
                  <a:pt x="2215145" y="4709530"/>
                </a:lnTo>
                <a:lnTo>
                  <a:pt x="2011797" y="4709530"/>
                </a:lnTo>
                <a:close/>
                <a:moveTo>
                  <a:pt x="2011797" y="5144868"/>
                </a:moveTo>
                <a:lnTo>
                  <a:pt x="2215145" y="5144868"/>
                </a:lnTo>
                <a:lnTo>
                  <a:pt x="2215145" y="4945199"/>
                </a:lnTo>
                <a:lnTo>
                  <a:pt x="2011797" y="4945199"/>
                </a:lnTo>
                <a:close/>
                <a:moveTo>
                  <a:pt x="2011797" y="5380537"/>
                </a:moveTo>
                <a:lnTo>
                  <a:pt x="2215145" y="5380537"/>
                </a:lnTo>
                <a:lnTo>
                  <a:pt x="2215145" y="5180868"/>
                </a:lnTo>
                <a:lnTo>
                  <a:pt x="2011797" y="5180868"/>
                </a:lnTo>
                <a:close/>
                <a:moveTo>
                  <a:pt x="2011797" y="5616206"/>
                </a:moveTo>
                <a:lnTo>
                  <a:pt x="2215145" y="5616206"/>
                </a:lnTo>
                <a:lnTo>
                  <a:pt x="2215145" y="5416537"/>
                </a:lnTo>
                <a:lnTo>
                  <a:pt x="2011797" y="5416537"/>
                </a:lnTo>
                <a:close/>
                <a:moveTo>
                  <a:pt x="2011797" y="5851875"/>
                </a:moveTo>
                <a:lnTo>
                  <a:pt x="2215145" y="5851875"/>
                </a:lnTo>
                <a:lnTo>
                  <a:pt x="2215145" y="5652206"/>
                </a:lnTo>
                <a:lnTo>
                  <a:pt x="2011797" y="5652206"/>
                </a:lnTo>
                <a:close/>
                <a:moveTo>
                  <a:pt x="2011797" y="6087544"/>
                </a:moveTo>
                <a:lnTo>
                  <a:pt x="2215145" y="6087544"/>
                </a:lnTo>
                <a:lnTo>
                  <a:pt x="2215145" y="5887875"/>
                </a:lnTo>
                <a:lnTo>
                  <a:pt x="2011797" y="5887875"/>
                </a:lnTo>
                <a:close/>
                <a:moveTo>
                  <a:pt x="2011797" y="6323213"/>
                </a:moveTo>
                <a:lnTo>
                  <a:pt x="2215145" y="6323213"/>
                </a:lnTo>
                <a:lnTo>
                  <a:pt x="2215145" y="6123544"/>
                </a:lnTo>
                <a:lnTo>
                  <a:pt x="2011797" y="6123544"/>
                </a:lnTo>
                <a:close/>
                <a:moveTo>
                  <a:pt x="2011797" y="6558880"/>
                </a:moveTo>
                <a:lnTo>
                  <a:pt x="2215145" y="6558880"/>
                </a:lnTo>
                <a:lnTo>
                  <a:pt x="2215145" y="6359212"/>
                </a:lnTo>
                <a:lnTo>
                  <a:pt x="2011797" y="6359212"/>
                </a:lnTo>
                <a:close/>
                <a:moveTo>
                  <a:pt x="2011797" y="6794548"/>
                </a:moveTo>
                <a:lnTo>
                  <a:pt x="2215145" y="6794548"/>
                </a:lnTo>
                <a:lnTo>
                  <a:pt x="2215145" y="6594880"/>
                </a:lnTo>
                <a:lnTo>
                  <a:pt x="2011797" y="6594880"/>
                </a:lnTo>
                <a:close/>
                <a:moveTo>
                  <a:pt x="2011797" y="7030218"/>
                </a:moveTo>
                <a:lnTo>
                  <a:pt x="2215145" y="7030218"/>
                </a:lnTo>
                <a:lnTo>
                  <a:pt x="2215145" y="6830548"/>
                </a:lnTo>
                <a:lnTo>
                  <a:pt x="2011797" y="6830548"/>
                </a:lnTo>
                <a:close/>
                <a:moveTo>
                  <a:pt x="2011797" y="7265887"/>
                </a:moveTo>
                <a:lnTo>
                  <a:pt x="2215145" y="7265887"/>
                </a:lnTo>
                <a:lnTo>
                  <a:pt x="2215145" y="7066216"/>
                </a:lnTo>
                <a:lnTo>
                  <a:pt x="2011797" y="7066216"/>
                </a:lnTo>
                <a:close/>
                <a:moveTo>
                  <a:pt x="2011797" y="7501556"/>
                </a:moveTo>
                <a:lnTo>
                  <a:pt x="2215145" y="7501556"/>
                </a:lnTo>
                <a:lnTo>
                  <a:pt x="2215145" y="7301889"/>
                </a:lnTo>
                <a:lnTo>
                  <a:pt x="2011797" y="7301889"/>
                </a:lnTo>
                <a:close/>
                <a:moveTo>
                  <a:pt x="2011797" y="7737224"/>
                </a:moveTo>
                <a:lnTo>
                  <a:pt x="2215145" y="7737224"/>
                </a:lnTo>
                <a:lnTo>
                  <a:pt x="2215145" y="7537556"/>
                </a:lnTo>
                <a:lnTo>
                  <a:pt x="2011797" y="7537556"/>
                </a:lnTo>
                <a:close/>
                <a:moveTo>
                  <a:pt x="2011797" y="7972894"/>
                </a:moveTo>
                <a:lnTo>
                  <a:pt x="2215145" y="7972894"/>
                </a:lnTo>
                <a:lnTo>
                  <a:pt x="2215145" y="7773226"/>
                </a:lnTo>
                <a:lnTo>
                  <a:pt x="2011797" y="7773226"/>
                </a:lnTo>
                <a:close/>
                <a:moveTo>
                  <a:pt x="2011797" y="8208560"/>
                </a:moveTo>
                <a:lnTo>
                  <a:pt x="2215145" y="8208560"/>
                </a:lnTo>
                <a:lnTo>
                  <a:pt x="2215145" y="8008890"/>
                </a:lnTo>
                <a:lnTo>
                  <a:pt x="2011797" y="8008890"/>
                </a:lnTo>
                <a:close/>
                <a:moveTo>
                  <a:pt x="2011797" y="8444229"/>
                </a:moveTo>
                <a:lnTo>
                  <a:pt x="2215145" y="8444229"/>
                </a:lnTo>
                <a:lnTo>
                  <a:pt x="2215145" y="8244560"/>
                </a:lnTo>
                <a:lnTo>
                  <a:pt x="2011797" y="8244560"/>
                </a:lnTo>
                <a:close/>
                <a:moveTo>
                  <a:pt x="2011797" y="8679895"/>
                </a:moveTo>
                <a:lnTo>
                  <a:pt x="2215145" y="8679895"/>
                </a:lnTo>
                <a:lnTo>
                  <a:pt x="2215145" y="8480228"/>
                </a:lnTo>
                <a:lnTo>
                  <a:pt x="2011797" y="8480228"/>
                </a:lnTo>
                <a:close/>
                <a:moveTo>
                  <a:pt x="2011797" y="8915565"/>
                </a:moveTo>
                <a:lnTo>
                  <a:pt x="2215145" y="8915565"/>
                </a:lnTo>
                <a:lnTo>
                  <a:pt x="2215145" y="8715895"/>
                </a:lnTo>
                <a:lnTo>
                  <a:pt x="2011797" y="8715895"/>
                </a:lnTo>
                <a:close/>
                <a:moveTo>
                  <a:pt x="2011797" y="9151235"/>
                </a:moveTo>
                <a:lnTo>
                  <a:pt x="2215145" y="9151235"/>
                </a:lnTo>
                <a:lnTo>
                  <a:pt x="2215145" y="8951565"/>
                </a:lnTo>
                <a:lnTo>
                  <a:pt x="2011797" y="8951565"/>
                </a:lnTo>
                <a:close/>
                <a:moveTo>
                  <a:pt x="2011797" y="9386903"/>
                </a:moveTo>
                <a:lnTo>
                  <a:pt x="2215145" y="9386903"/>
                </a:lnTo>
                <a:lnTo>
                  <a:pt x="2215145" y="9187234"/>
                </a:lnTo>
                <a:lnTo>
                  <a:pt x="2011797" y="9187234"/>
                </a:lnTo>
                <a:close/>
                <a:moveTo>
                  <a:pt x="2011797" y="9622571"/>
                </a:moveTo>
                <a:lnTo>
                  <a:pt x="2215145" y="9622571"/>
                </a:lnTo>
                <a:lnTo>
                  <a:pt x="2215145" y="9422903"/>
                </a:lnTo>
                <a:lnTo>
                  <a:pt x="2011797" y="9422903"/>
                </a:lnTo>
                <a:close/>
                <a:moveTo>
                  <a:pt x="2011797" y="9858240"/>
                </a:moveTo>
                <a:lnTo>
                  <a:pt x="2215145" y="9858240"/>
                </a:lnTo>
                <a:lnTo>
                  <a:pt x="2215145" y="9658571"/>
                </a:lnTo>
                <a:lnTo>
                  <a:pt x="2011797" y="9658571"/>
                </a:lnTo>
                <a:close/>
                <a:moveTo>
                  <a:pt x="2011797" y="10093908"/>
                </a:moveTo>
                <a:lnTo>
                  <a:pt x="2215145" y="10093908"/>
                </a:lnTo>
                <a:lnTo>
                  <a:pt x="2215145" y="9894240"/>
                </a:lnTo>
                <a:lnTo>
                  <a:pt x="2011797" y="9894240"/>
                </a:lnTo>
                <a:close/>
                <a:moveTo>
                  <a:pt x="2011797" y="10329579"/>
                </a:moveTo>
                <a:lnTo>
                  <a:pt x="2215145" y="10329579"/>
                </a:lnTo>
                <a:lnTo>
                  <a:pt x="2215145" y="10129911"/>
                </a:lnTo>
                <a:lnTo>
                  <a:pt x="2011797" y="10129911"/>
                </a:lnTo>
                <a:close/>
                <a:moveTo>
                  <a:pt x="2011797" y="10565248"/>
                </a:moveTo>
                <a:lnTo>
                  <a:pt x="2215145" y="10565248"/>
                </a:lnTo>
                <a:lnTo>
                  <a:pt x="2215145" y="10365579"/>
                </a:lnTo>
                <a:lnTo>
                  <a:pt x="2011797" y="10365579"/>
                </a:lnTo>
                <a:close/>
                <a:moveTo>
                  <a:pt x="2011797" y="10800917"/>
                </a:moveTo>
                <a:lnTo>
                  <a:pt x="2215145" y="10800917"/>
                </a:lnTo>
                <a:lnTo>
                  <a:pt x="2215145" y="10601248"/>
                </a:lnTo>
                <a:lnTo>
                  <a:pt x="2011797" y="10601248"/>
                </a:lnTo>
                <a:close/>
                <a:moveTo>
                  <a:pt x="2011797" y="11036585"/>
                </a:moveTo>
                <a:lnTo>
                  <a:pt x="2215145" y="11036585"/>
                </a:lnTo>
                <a:lnTo>
                  <a:pt x="2215145" y="10836917"/>
                </a:lnTo>
                <a:lnTo>
                  <a:pt x="2011797" y="10836917"/>
                </a:lnTo>
                <a:close/>
                <a:moveTo>
                  <a:pt x="2011797" y="11272254"/>
                </a:moveTo>
                <a:lnTo>
                  <a:pt x="2215145" y="11272254"/>
                </a:lnTo>
                <a:lnTo>
                  <a:pt x="2215145" y="11072585"/>
                </a:lnTo>
                <a:lnTo>
                  <a:pt x="2011797" y="11072585"/>
                </a:lnTo>
                <a:close/>
                <a:moveTo>
                  <a:pt x="2011797" y="11507923"/>
                </a:moveTo>
                <a:lnTo>
                  <a:pt x="2215145" y="11507923"/>
                </a:lnTo>
                <a:lnTo>
                  <a:pt x="2215145" y="11308254"/>
                </a:lnTo>
                <a:lnTo>
                  <a:pt x="2011797" y="11308254"/>
                </a:lnTo>
                <a:close/>
                <a:moveTo>
                  <a:pt x="2011797" y="11743591"/>
                </a:moveTo>
                <a:lnTo>
                  <a:pt x="2215145" y="11743591"/>
                </a:lnTo>
                <a:lnTo>
                  <a:pt x="2215145" y="11543923"/>
                </a:lnTo>
                <a:lnTo>
                  <a:pt x="2011797" y="11543923"/>
                </a:lnTo>
                <a:close/>
                <a:moveTo>
                  <a:pt x="2011797" y="11979260"/>
                </a:moveTo>
                <a:lnTo>
                  <a:pt x="2215145" y="11979260"/>
                </a:lnTo>
                <a:lnTo>
                  <a:pt x="2215145" y="11779591"/>
                </a:lnTo>
                <a:lnTo>
                  <a:pt x="2011797" y="11779591"/>
                </a:lnTo>
                <a:close/>
                <a:moveTo>
                  <a:pt x="1772449" y="431488"/>
                </a:moveTo>
                <a:lnTo>
                  <a:pt x="1975797" y="431488"/>
                </a:lnTo>
                <a:lnTo>
                  <a:pt x="1975797" y="231816"/>
                </a:lnTo>
                <a:lnTo>
                  <a:pt x="1772449" y="231816"/>
                </a:lnTo>
                <a:close/>
                <a:moveTo>
                  <a:pt x="1772449" y="667157"/>
                </a:moveTo>
                <a:lnTo>
                  <a:pt x="1975797" y="667157"/>
                </a:lnTo>
                <a:lnTo>
                  <a:pt x="1975797" y="467488"/>
                </a:lnTo>
                <a:lnTo>
                  <a:pt x="1772449" y="467488"/>
                </a:lnTo>
                <a:close/>
                <a:moveTo>
                  <a:pt x="1772449" y="902826"/>
                </a:moveTo>
                <a:lnTo>
                  <a:pt x="1975797" y="902826"/>
                </a:lnTo>
                <a:lnTo>
                  <a:pt x="1975797" y="703157"/>
                </a:lnTo>
                <a:lnTo>
                  <a:pt x="1772449" y="703157"/>
                </a:lnTo>
                <a:close/>
                <a:moveTo>
                  <a:pt x="1772449" y="1138495"/>
                </a:moveTo>
                <a:lnTo>
                  <a:pt x="1975797" y="1138495"/>
                </a:lnTo>
                <a:lnTo>
                  <a:pt x="1975797" y="938826"/>
                </a:lnTo>
                <a:lnTo>
                  <a:pt x="1772449" y="938826"/>
                </a:lnTo>
                <a:close/>
                <a:moveTo>
                  <a:pt x="1772449" y="1374164"/>
                </a:moveTo>
                <a:lnTo>
                  <a:pt x="1975797" y="1374164"/>
                </a:lnTo>
                <a:lnTo>
                  <a:pt x="1975797" y="1174495"/>
                </a:lnTo>
                <a:lnTo>
                  <a:pt x="1772449" y="1174495"/>
                </a:lnTo>
                <a:close/>
                <a:moveTo>
                  <a:pt x="1772449" y="1609833"/>
                </a:moveTo>
                <a:lnTo>
                  <a:pt x="1975797" y="1609833"/>
                </a:lnTo>
                <a:lnTo>
                  <a:pt x="1975797" y="1410164"/>
                </a:lnTo>
                <a:lnTo>
                  <a:pt x="1772449" y="1410164"/>
                </a:lnTo>
                <a:close/>
                <a:moveTo>
                  <a:pt x="1772449" y="1845502"/>
                </a:moveTo>
                <a:lnTo>
                  <a:pt x="1975797" y="1845502"/>
                </a:lnTo>
                <a:lnTo>
                  <a:pt x="1975797" y="1645833"/>
                </a:lnTo>
                <a:lnTo>
                  <a:pt x="1772449" y="1645833"/>
                </a:lnTo>
                <a:close/>
                <a:moveTo>
                  <a:pt x="1772449" y="2081171"/>
                </a:moveTo>
                <a:lnTo>
                  <a:pt x="1975797" y="2081171"/>
                </a:lnTo>
                <a:lnTo>
                  <a:pt x="1975797" y="1881502"/>
                </a:lnTo>
                <a:lnTo>
                  <a:pt x="1772449" y="1881502"/>
                </a:lnTo>
                <a:close/>
                <a:moveTo>
                  <a:pt x="1772449" y="2316840"/>
                </a:moveTo>
                <a:lnTo>
                  <a:pt x="1975797" y="2316840"/>
                </a:lnTo>
                <a:lnTo>
                  <a:pt x="1975797" y="2117171"/>
                </a:lnTo>
                <a:lnTo>
                  <a:pt x="1772449" y="2117171"/>
                </a:lnTo>
                <a:close/>
                <a:moveTo>
                  <a:pt x="1772449" y="2552509"/>
                </a:moveTo>
                <a:lnTo>
                  <a:pt x="1975797" y="2552509"/>
                </a:lnTo>
                <a:lnTo>
                  <a:pt x="1975797" y="2352840"/>
                </a:lnTo>
                <a:lnTo>
                  <a:pt x="1772449" y="2352840"/>
                </a:lnTo>
                <a:close/>
                <a:moveTo>
                  <a:pt x="1772449" y="2788178"/>
                </a:moveTo>
                <a:lnTo>
                  <a:pt x="1975797" y="2788178"/>
                </a:lnTo>
                <a:lnTo>
                  <a:pt x="1975797" y="2588509"/>
                </a:lnTo>
                <a:lnTo>
                  <a:pt x="1772449" y="2588509"/>
                </a:lnTo>
                <a:close/>
                <a:moveTo>
                  <a:pt x="1772449" y="3023847"/>
                </a:moveTo>
                <a:lnTo>
                  <a:pt x="1975797" y="3023847"/>
                </a:lnTo>
                <a:lnTo>
                  <a:pt x="1975797" y="2824178"/>
                </a:lnTo>
                <a:lnTo>
                  <a:pt x="1772449" y="2824178"/>
                </a:lnTo>
                <a:close/>
                <a:moveTo>
                  <a:pt x="1772449" y="3259516"/>
                </a:moveTo>
                <a:lnTo>
                  <a:pt x="1975797" y="3259516"/>
                </a:lnTo>
                <a:lnTo>
                  <a:pt x="1975797" y="3059847"/>
                </a:lnTo>
                <a:lnTo>
                  <a:pt x="1772449" y="3059847"/>
                </a:lnTo>
                <a:close/>
                <a:moveTo>
                  <a:pt x="1772449" y="3495185"/>
                </a:moveTo>
                <a:lnTo>
                  <a:pt x="1975797" y="3495185"/>
                </a:lnTo>
                <a:lnTo>
                  <a:pt x="1975797" y="3295516"/>
                </a:lnTo>
                <a:lnTo>
                  <a:pt x="1772449" y="3295516"/>
                </a:lnTo>
                <a:close/>
                <a:moveTo>
                  <a:pt x="1772449" y="3730854"/>
                </a:moveTo>
                <a:lnTo>
                  <a:pt x="1975797" y="3730854"/>
                </a:lnTo>
                <a:lnTo>
                  <a:pt x="1975797" y="3531185"/>
                </a:lnTo>
                <a:lnTo>
                  <a:pt x="1772449" y="3531185"/>
                </a:lnTo>
                <a:close/>
                <a:moveTo>
                  <a:pt x="1772449" y="3966523"/>
                </a:moveTo>
                <a:lnTo>
                  <a:pt x="1975797" y="3966523"/>
                </a:lnTo>
                <a:lnTo>
                  <a:pt x="1975797" y="3766854"/>
                </a:lnTo>
                <a:lnTo>
                  <a:pt x="1772449" y="3766854"/>
                </a:lnTo>
                <a:close/>
                <a:moveTo>
                  <a:pt x="1772449" y="4202192"/>
                </a:moveTo>
                <a:lnTo>
                  <a:pt x="1975797" y="4202192"/>
                </a:lnTo>
                <a:lnTo>
                  <a:pt x="1975797" y="4002523"/>
                </a:lnTo>
                <a:lnTo>
                  <a:pt x="1772449" y="4002523"/>
                </a:lnTo>
                <a:close/>
                <a:moveTo>
                  <a:pt x="1772449" y="4437861"/>
                </a:moveTo>
                <a:lnTo>
                  <a:pt x="1975797" y="4437861"/>
                </a:lnTo>
                <a:lnTo>
                  <a:pt x="1975797" y="4238192"/>
                </a:lnTo>
                <a:lnTo>
                  <a:pt x="1772449" y="4238192"/>
                </a:lnTo>
                <a:close/>
                <a:moveTo>
                  <a:pt x="1772449" y="4673530"/>
                </a:moveTo>
                <a:lnTo>
                  <a:pt x="1975797" y="4673530"/>
                </a:lnTo>
                <a:lnTo>
                  <a:pt x="1975797" y="4473861"/>
                </a:lnTo>
                <a:lnTo>
                  <a:pt x="1772449" y="4473861"/>
                </a:lnTo>
                <a:close/>
                <a:moveTo>
                  <a:pt x="1772449" y="4909199"/>
                </a:moveTo>
                <a:lnTo>
                  <a:pt x="1975797" y="4909199"/>
                </a:lnTo>
                <a:lnTo>
                  <a:pt x="1975797" y="4709530"/>
                </a:lnTo>
                <a:lnTo>
                  <a:pt x="1772449" y="4709530"/>
                </a:lnTo>
                <a:close/>
                <a:moveTo>
                  <a:pt x="1772449" y="5144868"/>
                </a:moveTo>
                <a:lnTo>
                  <a:pt x="1975797" y="5144868"/>
                </a:lnTo>
                <a:lnTo>
                  <a:pt x="1975797" y="4945199"/>
                </a:lnTo>
                <a:lnTo>
                  <a:pt x="1772449" y="4945199"/>
                </a:lnTo>
                <a:close/>
                <a:moveTo>
                  <a:pt x="1772449" y="5380537"/>
                </a:moveTo>
                <a:lnTo>
                  <a:pt x="1975797" y="5380537"/>
                </a:lnTo>
                <a:lnTo>
                  <a:pt x="1975797" y="5180868"/>
                </a:lnTo>
                <a:lnTo>
                  <a:pt x="1772449" y="5180868"/>
                </a:lnTo>
                <a:close/>
                <a:moveTo>
                  <a:pt x="1772449" y="5616206"/>
                </a:moveTo>
                <a:lnTo>
                  <a:pt x="1975797" y="5616206"/>
                </a:lnTo>
                <a:lnTo>
                  <a:pt x="1975797" y="5416537"/>
                </a:lnTo>
                <a:lnTo>
                  <a:pt x="1772449" y="5416537"/>
                </a:lnTo>
                <a:close/>
                <a:moveTo>
                  <a:pt x="1772449" y="5851875"/>
                </a:moveTo>
                <a:lnTo>
                  <a:pt x="1975797" y="5851875"/>
                </a:lnTo>
                <a:lnTo>
                  <a:pt x="1975797" y="5652206"/>
                </a:lnTo>
                <a:lnTo>
                  <a:pt x="1772449" y="5652206"/>
                </a:lnTo>
                <a:close/>
                <a:moveTo>
                  <a:pt x="1772449" y="6087544"/>
                </a:moveTo>
                <a:lnTo>
                  <a:pt x="1975797" y="6087544"/>
                </a:lnTo>
                <a:lnTo>
                  <a:pt x="1975797" y="5887875"/>
                </a:lnTo>
                <a:lnTo>
                  <a:pt x="1772449" y="5887875"/>
                </a:lnTo>
                <a:close/>
                <a:moveTo>
                  <a:pt x="1772449" y="6323213"/>
                </a:moveTo>
                <a:lnTo>
                  <a:pt x="1975797" y="6323213"/>
                </a:lnTo>
                <a:lnTo>
                  <a:pt x="1975797" y="6123544"/>
                </a:lnTo>
                <a:lnTo>
                  <a:pt x="1772449" y="6123544"/>
                </a:lnTo>
                <a:close/>
                <a:moveTo>
                  <a:pt x="1772449" y="6558880"/>
                </a:moveTo>
                <a:lnTo>
                  <a:pt x="1975797" y="6558880"/>
                </a:lnTo>
                <a:lnTo>
                  <a:pt x="1975797" y="6359212"/>
                </a:lnTo>
                <a:lnTo>
                  <a:pt x="1772449" y="6359212"/>
                </a:lnTo>
                <a:close/>
                <a:moveTo>
                  <a:pt x="1772449" y="6794548"/>
                </a:moveTo>
                <a:lnTo>
                  <a:pt x="1975797" y="6794548"/>
                </a:lnTo>
                <a:lnTo>
                  <a:pt x="1975797" y="6594880"/>
                </a:lnTo>
                <a:lnTo>
                  <a:pt x="1772449" y="6594880"/>
                </a:lnTo>
                <a:close/>
                <a:moveTo>
                  <a:pt x="1772449" y="7030218"/>
                </a:moveTo>
                <a:lnTo>
                  <a:pt x="1975797" y="7030218"/>
                </a:lnTo>
                <a:lnTo>
                  <a:pt x="1975797" y="6830548"/>
                </a:lnTo>
                <a:lnTo>
                  <a:pt x="1772449" y="6830548"/>
                </a:lnTo>
                <a:close/>
                <a:moveTo>
                  <a:pt x="1772449" y="7265887"/>
                </a:moveTo>
                <a:lnTo>
                  <a:pt x="1975797" y="7265887"/>
                </a:lnTo>
                <a:lnTo>
                  <a:pt x="1975797" y="7066216"/>
                </a:lnTo>
                <a:lnTo>
                  <a:pt x="1772449" y="7066216"/>
                </a:lnTo>
                <a:close/>
                <a:moveTo>
                  <a:pt x="1772449" y="7501556"/>
                </a:moveTo>
                <a:lnTo>
                  <a:pt x="1975797" y="7501556"/>
                </a:lnTo>
                <a:lnTo>
                  <a:pt x="1975797" y="7301889"/>
                </a:lnTo>
                <a:lnTo>
                  <a:pt x="1772449" y="7301889"/>
                </a:lnTo>
                <a:close/>
                <a:moveTo>
                  <a:pt x="1772449" y="7737224"/>
                </a:moveTo>
                <a:lnTo>
                  <a:pt x="1975797" y="7737224"/>
                </a:lnTo>
                <a:lnTo>
                  <a:pt x="1975797" y="7537556"/>
                </a:lnTo>
                <a:lnTo>
                  <a:pt x="1772449" y="7537556"/>
                </a:lnTo>
                <a:close/>
                <a:moveTo>
                  <a:pt x="1772449" y="7972894"/>
                </a:moveTo>
                <a:lnTo>
                  <a:pt x="1975797" y="7972894"/>
                </a:lnTo>
                <a:lnTo>
                  <a:pt x="1975797" y="7773226"/>
                </a:lnTo>
                <a:lnTo>
                  <a:pt x="1772449" y="7773226"/>
                </a:lnTo>
                <a:close/>
                <a:moveTo>
                  <a:pt x="1772449" y="8208560"/>
                </a:moveTo>
                <a:lnTo>
                  <a:pt x="1975797" y="8208560"/>
                </a:lnTo>
                <a:lnTo>
                  <a:pt x="1975797" y="8008890"/>
                </a:lnTo>
                <a:lnTo>
                  <a:pt x="1772449" y="8008890"/>
                </a:lnTo>
                <a:close/>
                <a:moveTo>
                  <a:pt x="1772449" y="8444229"/>
                </a:moveTo>
                <a:lnTo>
                  <a:pt x="1975797" y="8444229"/>
                </a:lnTo>
                <a:lnTo>
                  <a:pt x="1975797" y="8244560"/>
                </a:lnTo>
                <a:lnTo>
                  <a:pt x="1772449" y="8244560"/>
                </a:lnTo>
                <a:close/>
                <a:moveTo>
                  <a:pt x="1772449" y="8679895"/>
                </a:moveTo>
                <a:lnTo>
                  <a:pt x="1975797" y="8679895"/>
                </a:lnTo>
                <a:lnTo>
                  <a:pt x="1975797" y="8480228"/>
                </a:lnTo>
                <a:lnTo>
                  <a:pt x="1772449" y="8480228"/>
                </a:lnTo>
                <a:close/>
                <a:moveTo>
                  <a:pt x="1772449" y="8915565"/>
                </a:moveTo>
                <a:lnTo>
                  <a:pt x="1975797" y="8915565"/>
                </a:lnTo>
                <a:lnTo>
                  <a:pt x="1975797" y="8715895"/>
                </a:lnTo>
                <a:lnTo>
                  <a:pt x="1772449" y="8715895"/>
                </a:lnTo>
                <a:close/>
                <a:moveTo>
                  <a:pt x="1772449" y="9151235"/>
                </a:moveTo>
                <a:lnTo>
                  <a:pt x="1975797" y="9151235"/>
                </a:lnTo>
                <a:lnTo>
                  <a:pt x="1975797" y="8951565"/>
                </a:lnTo>
                <a:lnTo>
                  <a:pt x="1772449" y="8951565"/>
                </a:lnTo>
                <a:close/>
                <a:moveTo>
                  <a:pt x="1772449" y="9386903"/>
                </a:moveTo>
                <a:lnTo>
                  <a:pt x="1975797" y="9386903"/>
                </a:lnTo>
                <a:lnTo>
                  <a:pt x="1975797" y="9187234"/>
                </a:lnTo>
                <a:lnTo>
                  <a:pt x="1772449" y="9187234"/>
                </a:lnTo>
                <a:close/>
                <a:moveTo>
                  <a:pt x="1772449" y="9622571"/>
                </a:moveTo>
                <a:lnTo>
                  <a:pt x="1975797" y="9622571"/>
                </a:lnTo>
                <a:lnTo>
                  <a:pt x="1975797" y="9422903"/>
                </a:lnTo>
                <a:lnTo>
                  <a:pt x="1772449" y="9422903"/>
                </a:lnTo>
                <a:close/>
                <a:moveTo>
                  <a:pt x="1772449" y="9858240"/>
                </a:moveTo>
                <a:lnTo>
                  <a:pt x="1975797" y="9858240"/>
                </a:lnTo>
                <a:lnTo>
                  <a:pt x="1975797" y="9658571"/>
                </a:lnTo>
                <a:lnTo>
                  <a:pt x="1772449" y="9658571"/>
                </a:lnTo>
                <a:close/>
                <a:moveTo>
                  <a:pt x="1772449" y="10093908"/>
                </a:moveTo>
                <a:lnTo>
                  <a:pt x="1975797" y="10093908"/>
                </a:lnTo>
                <a:lnTo>
                  <a:pt x="1975797" y="9894240"/>
                </a:lnTo>
                <a:lnTo>
                  <a:pt x="1772449" y="9894240"/>
                </a:lnTo>
                <a:close/>
                <a:moveTo>
                  <a:pt x="1772449" y="10329579"/>
                </a:moveTo>
                <a:lnTo>
                  <a:pt x="1975797" y="10329579"/>
                </a:lnTo>
                <a:lnTo>
                  <a:pt x="1975797" y="10129911"/>
                </a:lnTo>
                <a:lnTo>
                  <a:pt x="1772449" y="10129911"/>
                </a:lnTo>
                <a:close/>
                <a:moveTo>
                  <a:pt x="1772449" y="10565248"/>
                </a:moveTo>
                <a:lnTo>
                  <a:pt x="1975797" y="10565248"/>
                </a:lnTo>
                <a:lnTo>
                  <a:pt x="1975797" y="10365579"/>
                </a:lnTo>
                <a:lnTo>
                  <a:pt x="1772449" y="10365579"/>
                </a:lnTo>
                <a:close/>
                <a:moveTo>
                  <a:pt x="1772449" y="10800917"/>
                </a:moveTo>
                <a:lnTo>
                  <a:pt x="1975797" y="10800917"/>
                </a:lnTo>
                <a:lnTo>
                  <a:pt x="1975797" y="10601248"/>
                </a:lnTo>
                <a:lnTo>
                  <a:pt x="1772449" y="10601248"/>
                </a:lnTo>
                <a:close/>
                <a:moveTo>
                  <a:pt x="1772449" y="11036585"/>
                </a:moveTo>
                <a:lnTo>
                  <a:pt x="1975797" y="11036585"/>
                </a:lnTo>
                <a:lnTo>
                  <a:pt x="1975797" y="10836917"/>
                </a:lnTo>
                <a:lnTo>
                  <a:pt x="1772449" y="10836917"/>
                </a:lnTo>
                <a:close/>
                <a:moveTo>
                  <a:pt x="1772449" y="11272254"/>
                </a:moveTo>
                <a:lnTo>
                  <a:pt x="1975797" y="11272254"/>
                </a:lnTo>
                <a:lnTo>
                  <a:pt x="1975797" y="11072585"/>
                </a:lnTo>
                <a:lnTo>
                  <a:pt x="1772449" y="11072585"/>
                </a:lnTo>
                <a:close/>
                <a:moveTo>
                  <a:pt x="1772449" y="11507923"/>
                </a:moveTo>
                <a:lnTo>
                  <a:pt x="1975797" y="11507923"/>
                </a:lnTo>
                <a:lnTo>
                  <a:pt x="1975797" y="11308254"/>
                </a:lnTo>
                <a:lnTo>
                  <a:pt x="1772449" y="11308254"/>
                </a:lnTo>
                <a:close/>
                <a:moveTo>
                  <a:pt x="1772449" y="11743591"/>
                </a:moveTo>
                <a:lnTo>
                  <a:pt x="1975797" y="11743591"/>
                </a:lnTo>
                <a:lnTo>
                  <a:pt x="1975797" y="11543923"/>
                </a:lnTo>
                <a:lnTo>
                  <a:pt x="1772449" y="11543923"/>
                </a:lnTo>
                <a:close/>
                <a:moveTo>
                  <a:pt x="1772449" y="11979260"/>
                </a:moveTo>
                <a:lnTo>
                  <a:pt x="1975797" y="11979260"/>
                </a:lnTo>
                <a:lnTo>
                  <a:pt x="1975797" y="11779591"/>
                </a:lnTo>
                <a:lnTo>
                  <a:pt x="1772449" y="11779591"/>
                </a:lnTo>
                <a:close/>
                <a:moveTo>
                  <a:pt x="1533099" y="431488"/>
                </a:moveTo>
                <a:lnTo>
                  <a:pt x="1736448" y="431488"/>
                </a:lnTo>
                <a:lnTo>
                  <a:pt x="1736448" y="231816"/>
                </a:lnTo>
                <a:lnTo>
                  <a:pt x="1533099" y="231816"/>
                </a:lnTo>
                <a:close/>
                <a:moveTo>
                  <a:pt x="1533099" y="667157"/>
                </a:moveTo>
                <a:lnTo>
                  <a:pt x="1736448" y="667157"/>
                </a:lnTo>
                <a:lnTo>
                  <a:pt x="1736448" y="467488"/>
                </a:lnTo>
                <a:lnTo>
                  <a:pt x="1533099" y="467488"/>
                </a:lnTo>
                <a:close/>
                <a:moveTo>
                  <a:pt x="1533099" y="902826"/>
                </a:moveTo>
                <a:lnTo>
                  <a:pt x="1736448" y="902826"/>
                </a:lnTo>
                <a:lnTo>
                  <a:pt x="1736448" y="703157"/>
                </a:lnTo>
                <a:lnTo>
                  <a:pt x="1533099" y="703157"/>
                </a:lnTo>
                <a:close/>
                <a:moveTo>
                  <a:pt x="1533099" y="1138495"/>
                </a:moveTo>
                <a:lnTo>
                  <a:pt x="1736448" y="1138495"/>
                </a:lnTo>
                <a:lnTo>
                  <a:pt x="1736448" y="938826"/>
                </a:lnTo>
                <a:lnTo>
                  <a:pt x="1533099" y="938826"/>
                </a:lnTo>
                <a:close/>
                <a:moveTo>
                  <a:pt x="1533099" y="1374164"/>
                </a:moveTo>
                <a:lnTo>
                  <a:pt x="1736448" y="1374164"/>
                </a:lnTo>
                <a:lnTo>
                  <a:pt x="1736448" y="1174495"/>
                </a:lnTo>
                <a:lnTo>
                  <a:pt x="1533099" y="1174495"/>
                </a:lnTo>
                <a:close/>
                <a:moveTo>
                  <a:pt x="1533099" y="1609833"/>
                </a:moveTo>
                <a:lnTo>
                  <a:pt x="1736448" y="1609833"/>
                </a:lnTo>
                <a:lnTo>
                  <a:pt x="1736448" y="1410164"/>
                </a:lnTo>
                <a:lnTo>
                  <a:pt x="1533099" y="1410164"/>
                </a:lnTo>
                <a:close/>
                <a:moveTo>
                  <a:pt x="1533099" y="1845502"/>
                </a:moveTo>
                <a:lnTo>
                  <a:pt x="1736448" y="1845502"/>
                </a:lnTo>
                <a:lnTo>
                  <a:pt x="1736448" y="1645833"/>
                </a:lnTo>
                <a:lnTo>
                  <a:pt x="1533099" y="1645833"/>
                </a:lnTo>
                <a:close/>
                <a:moveTo>
                  <a:pt x="1533099" y="2081171"/>
                </a:moveTo>
                <a:lnTo>
                  <a:pt x="1736448" y="2081171"/>
                </a:lnTo>
                <a:lnTo>
                  <a:pt x="1736448" y="1881502"/>
                </a:lnTo>
                <a:lnTo>
                  <a:pt x="1533099" y="1881502"/>
                </a:lnTo>
                <a:close/>
                <a:moveTo>
                  <a:pt x="1533099" y="2316840"/>
                </a:moveTo>
                <a:lnTo>
                  <a:pt x="1736448" y="2316840"/>
                </a:lnTo>
                <a:lnTo>
                  <a:pt x="1736448" y="2117171"/>
                </a:lnTo>
                <a:lnTo>
                  <a:pt x="1533099" y="2117171"/>
                </a:lnTo>
                <a:close/>
                <a:moveTo>
                  <a:pt x="1533099" y="2552509"/>
                </a:moveTo>
                <a:lnTo>
                  <a:pt x="1736448" y="2552509"/>
                </a:lnTo>
                <a:lnTo>
                  <a:pt x="1736448" y="2352840"/>
                </a:lnTo>
                <a:lnTo>
                  <a:pt x="1533099" y="2352840"/>
                </a:lnTo>
                <a:close/>
                <a:moveTo>
                  <a:pt x="1533099" y="2788178"/>
                </a:moveTo>
                <a:lnTo>
                  <a:pt x="1736448" y="2788178"/>
                </a:lnTo>
                <a:lnTo>
                  <a:pt x="1736448" y="2588509"/>
                </a:lnTo>
                <a:lnTo>
                  <a:pt x="1533099" y="2588509"/>
                </a:lnTo>
                <a:close/>
                <a:moveTo>
                  <a:pt x="1533099" y="3023847"/>
                </a:moveTo>
                <a:lnTo>
                  <a:pt x="1736448" y="3023847"/>
                </a:lnTo>
                <a:lnTo>
                  <a:pt x="1736448" y="2824178"/>
                </a:lnTo>
                <a:lnTo>
                  <a:pt x="1533099" y="2824178"/>
                </a:lnTo>
                <a:close/>
                <a:moveTo>
                  <a:pt x="1533099" y="3259516"/>
                </a:moveTo>
                <a:lnTo>
                  <a:pt x="1736448" y="3259516"/>
                </a:lnTo>
                <a:lnTo>
                  <a:pt x="1736448" y="3059847"/>
                </a:lnTo>
                <a:lnTo>
                  <a:pt x="1533099" y="3059847"/>
                </a:lnTo>
                <a:close/>
                <a:moveTo>
                  <a:pt x="1533099" y="3495185"/>
                </a:moveTo>
                <a:lnTo>
                  <a:pt x="1736448" y="3495185"/>
                </a:lnTo>
                <a:lnTo>
                  <a:pt x="1736448" y="3295516"/>
                </a:lnTo>
                <a:lnTo>
                  <a:pt x="1533099" y="3295516"/>
                </a:lnTo>
                <a:close/>
                <a:moveTo>
                  <a:pt x="1533099" y="3730854"/>
                </a:moveTo>
                <a:lnTo>
                  <a:pt x="1736448" y="3730854"/>
                </a:lnTo>
                <a:lnTo>
                  <a:pt x="1736448" y="3531185"/>
                </a:lnTo>
                <a:lnTo>
                  <a:pt x="1533099" y="3531185"/>
                </a:lnTo>
                <a:close/>
                <a:moveTo>
                  <a:pt x="1533099" y="3966523"/>
                </a:moveTo>
                <a:lnTo>
                  <a:pt x="1736448" y="3966523"/>
                </a:lnTo>
                <a:lnTo>
                  <a:pt x="1736448" y="3766854"/>
                </a:lnTo>
                <a:lnTo>
                  <a:pt x="1533099" y="3766854"/>
                </a:lnTo>
                <a:close/>
                <a:moveTo>
                  <a:pt x="1533099" y="4202192"/>
                </a:moveTo>
                <a:lnTo>
                  <a:pt x="1736448" y="4202192"/>
                </a:lnTo>
                <a:lnTo>
                  <a:pt x="1736448" y="4002523"/>
                </a:lnTo>
                <a:lnTo>
                  <a:pt x="1533099" y="4002523"/>
                </a:lnTo>
                <a:close/>
                <a:moveTo>
                  <a:pt x="1533099" y="4437861"/>
                </a:moveTo>
                <a:lnTo>
                  <a:pt x="1736448" y="4437861"/>
                </a:lnTo>
                <a:lnTo>
                  <a:pt x="1736448" y="4238192"/>
                </a:lnTo>
                <a:lnTo>
                  <a:pt x="1533099" y="4238192"/>
                </a:lnTo>
                <a:close/>
                <a:moveTo>
                  <a:pt x="1533099" y="4673530"/>
                </a:moveTo>
                <a:lnTo>
                  <a:pt x="1736448" y="4673530"/>
                </a:lnTo>
                <a:lnTo>
                  <a:pt x="1736448" y="4473861"/>
                </a:lnTo>
                <a:lnTo>
                  <a:pt x="1533099" y="4473861"/>
                </a:lnTo>
                <a:close/>
                <a:moveTo>
                  <a:pt x="1533099" y="4909199"/>
                </a:moveTo>
                <a:lnTo>
                  <a:pt x="1736448" y="4909199"/>
                </a:lnTo>
                <a:lnTo>
                  <a:pt x="1736448" y="4709530"/>
                </a:lnTo>
                <a:lnTo>
                  <a:pt x="1533099" y="4709530"/>
                </a:lnTo>
                <a:close/>
                <a:moveTo>
                  <a:pt x="1533099" y="5144868"/>
                </a:moveTo>
                <a:lnTo>
                  <a:pt x="1736448" y="5144868"/>
                </a:lnTo>
                <a:lnTo>
                  <a:pt x="1736448" y="4945199"/>
                </a:lnTo>
                <a:lnTo>
                  <a:pt x="1533099" y="4945199"/>
                </a:lnTo>
                <a:close/>
                <a:moveTo>
                  <a:pt x="1533099" y="5380537"/>
                </a:moveTo>
                <a:lnTo>
                  <a:pt x="1736448" y="5380537"/>
                </a:lnTo>
                <a:lnTo>
                  <a:pt x="1736448" y="5180868"/>
                </a:lnTo>
                <a:lnTo>
                  <a:pt x="1533099" y="5180868"/>
                </a:lnTo>
                <a:close/>
                <a:moveTo>
                  <a:pt x="1533099" y="5616206"/>
                </a:moveTo>
                <a:lnTo>
                  <a:pt x="1736448" y="5616206"/>
                </a:lnTo>
                <a:lnTo>
                  <a:pt x="1736448" y="5416537"/>
                </a:lnTo>
                <a:lnTo>
                  <a:pt x="1533099" y="5416537"/>
                </a:lnTo>
                <a:close/>
                <a:moveTo>
                  <a:pt x="1533099" y="5851875"/>
                </a:moveTo>
                <a:lnTo>
                  <a:pt x="1736448" y="5851875"/>
                </a:lnTo>
                <a:lnTo>
                  <a:pt x="1736448" y="5652206"/>
                </a:lnTo>
                <a:lnTo>
                  <a:pt x="1533099" y="5652206"/>
                </a:lnTo>
                <a:close/>
                <a:moveTo>
                  <a:pt x="1533099" y="6087544"/>
                </a:moveTo>
                <a:lnTo>
                  <a:pt x="1736448" y="6087544"/>
                </a:lnTo>
                <a:lnTo>
                  <a:pt x="1736448" y="5887875"/>
                </a:lnTo>
                <a:lnTo>
                  <a:pt x="1533099" y="5887875"/>
                </a:lnTo>
                <a:close/>
                <a:moveTo>
                  <a:pt x="1533099" y="6323213"/>
                </a:moveTo>
                <a:lnTo>
                  <a:pt x="1736448" y="6323213"/>
                </a:lnTo>
                <a:lnTo>
                  <a:pt x="1736448" y="6123544"/>
                </a:lnTo>
                <a:lnTo>
                  <a:pt x="1533099" y="6123544"/>
                </a:lnTo>
                <a:close/>
                <a:moveTo>
                  <a:pt x="1533099" y="6558880"/>
                </a:moveTo>
                <a:lnTo>
                  <a:pt x="1736448" y="6558880"/>
                </a:lnTo>
                <a:lnTo>
                  <a:pt x="1736448" y="6359212"/>
                </a:lnTo>
                <a:lnTo>
                  <a:pt x="1533099" y="6359212"/>
                </a:lnTo>
                <a:close/>
                <a:moveTo>
                  <a:pt x="1533099" y="6794548"/>
                </a:moveTo>
                <a:lnTo>
                  <a:pt x="1736448" y="6794548"/>
                </a:lnTo>
                <a:lnTo>
                  <a:pt x="1736448" y="6594880"/>
                </a:lnTo>
                <a:lnTo>
                  <a:pt x="1533099" y="6594880"/>
                </a:lnTo>
                <a:close/>
                <a:moveTo>
                  <a:pt x="1533099" y="7030218"/>
                </a:moveTo>
                <a:lnTo>
                  <a:pt x="1736448" y="7030218"/>
                </a:lnTo>
                <a:lnTo>
                  <a:pt x="1736448" y="6830548"/>
                </a:lnTo>
                <a:lnTo>
                  <a:pt x="1533099" y="6830548"/>
                </a:lnTo>
                <a:close/>
                <a:moveTo>
                  <a:pt x="1533099" y="7265887"/>
                </a:moveTo>
                <a:lnTo>
                  <a:pt x="1736448" y="7265887"/>
                </a:lnTo>
                <a:lnTo>
                  <a:pt x="1736448" y="7066216"/>
                </a:lnTo>
                <a:lnTo>
                  <a:pt x="1533099" y="7066216"/>
                </a:lnTo>
                <a:close/>
                <a:moveTo>
                  <a:pt x="1533099" y="7501556"/>
                </a:moveTo>
                <a:lnTo>
                  <a:pt x="1736448" y="7501556"/>
                </a:lnTo>
                <a:lnTo>
                  <a:pt x="1736448" y="7301889"/>
                </a:lnTo>
                <a:lnTo>
                  <a:pt x="1533099" y="7301889"/>
                </a:lnTo>
                <a:close/>
                <a:moveTo>
                  <a:pt x="1533099" y="7737224"/>
                </a:moveTo>
                <a:lnTo>
                  <a:pt x="1736448" y="7737224"/>
                </a:lnTo>
                <a:lnTo>
                  <a:pt x="1736448" y="7537556"/>
                </a:lnTo>
                <a:lnTo>
                  <a:pt x="1533099" y="7537556"/>
                </a:lnTo>
                <a:close/>
                <a:moveTo>
                  <a:pt x="1533099" y="7972894"/>
                </a:moveTo>
                <a:lnTo>
                  <a:pt x="1736448" y="7972894"/>
                </a:lnTo>
                <a:lnTo>
                  <a:pt x="1736448" y="7773226"/>
                </a:lnTo>
                <a:lnTo>
                  <a:pt x="1533099" y="7773226"/>
                </a:lnTo>
                <a:close/>
                <a:moveTo>
                  <a:pt x="1533099" y="8208560"/>
                </a:moveTo>
                <a:lnTo>
                  <a:pt x="1736448" y="8208560"/>
                </a:lnTo>
                <a:lnTo>
                  <a:pt x="1736448" y="8008890"/>
                </a:lnTo>
                <a:lnTo>
                  <a:pt x="1533099" y="8008890"/>
                </a:lnTo>
                <a:close/>
                <a:moveTo>
                  <a:pt x="1533099" y="8444229"/>
                </a:moveTo>
                <a:lnTo>
                  <a:pt x="1736448" y="8444229"/>
                </a:lnTo>
                <a:lnTo>
                  <a:pt x="1736448" y="8244560"/>
                </a:lnTo>
                <a:lnTo>
                  <a:pt x="1533099" y="8244560"/>
                </a:lnTo>
                <a:close/>
                <a:moveTo>
                  <a:pt x="1533099" y="8679895"/>
                </a:moveTo>
                <a:lnTo>
                  <a:pt x="1736448" y="8679895"/>
                </a:lnTo>
                <a:lnTo>
                  <a:pt x="1736448" y="8480228"/>
                </a:lnTo>
                <a:lnTo>
                  <a:pt x="1533099" y="8480228"/>
                </a:lnTo>
                <a:close/>
                <a:moveTo>
                  <a:pt x="1533099" y="8915565"/>
                </a:moveTo>
                <a:lnTo>
                  <a:pt x="1736448" y="8915565"/>
                </a:lnTo>
                <a:lnTo>
                  <a:pt x="1736448" y="8715895"/>
                </a:lnTo>
                <a:lnTo>
                  <a:pt x="1533099" y="8715895"/>
                </a:lnTo>
                <a:close/>
                <a:moveTo>
                  <a:pt x="1533099" y="9151235"/>
                </a:moveTo>
                <a:lnTo>
                  <a:pt x="1736448" y="9151235"/>
                </a:lnTo>
                <a:lnTo>
                  <a:pt x="1736448" y="8951565"/>
                </a:lnTo>
                <a:lnTo>
                  <a:pt x="1533099" y="8951565"/>
                </a:lnTo>
                <a:close/>
                <a:moveTo>
                  <a:pt x="1533099" y="9386903"/>
                </a:moveTo>
                <a:lnTo>
                  <a:pt x="1736448" y="9386903"/>
                </a:lnTo>
                <a:lnTo>
                  <a:pt x="1736448" y="9187234"/>
                </a:lnTo>
                <a:lnTo>
                  <a:pt x="1533099" y="9187234"/>
                </a:lnTo>
                <a:close/>
                <a:moveTo>
                  <a:pt x="1533099" y="9622571"/>
                </a:moveTo>
                <a:lnTo>
                  <a:pt x="1736448" y="9622571"/>
                </a:lnTo>
                <a:lnTo>
                  <a:pt x="1736448" y="9422903"/>
                </a:lnTo>
                <a:lnTo>
                  <a:pt x="1533099" y="9422903"/>
                </a:lnTo>
                <a:close/>
                <a:moveTo>
                  <a:pt x="1533099" y="9858240"/>
                </a:moveTo>
                <a:lnTo>
                  <a:pt x="1736448" y="9858240"/>
                </a:lnTo>
                <a:lnTo>
                  <a:pt x="1736448" y="9658571"/>
                </a:lnTo>
                <a:lnTo>
                  <a:pt x="1533099" y="9658571"/>
                </a:lnTo>
                <a:close/>
                <a:moveTo>
                  <a:pt x="1533099" y="10093908"/>
                </a:moveTo>
                <a:lnTo>
                  <a:pt x="1736448" y="10093908"/>
                </a:lnTo>
                <a:lnTo>
                  <a:pt x="1736448" y="9894240"/>
                </a:lnTo>
                <a:lnTo>
                  <a:pt x="1533099" y="9894240"/>
                </a:lnTo>
                <a:close/>
                <a:moveTo>
                  <a:pt x="1533099" y="10329579"/>
                </a:moveTo>
                <a:lnTo>
                  <a:pt x="1736448" y="10329579"/>
                </a:lnTo>
                <a:lnTo>
                  <a:pt x="1736448" y="10129911"/>
                </a:lnTo>
                <a:lnTo>
                  <a:pt x="1533099" y="10129911"/>
                </a:lnTo>
                <a:close/>
                <a:moveTo>
                  <a:pt x="1533099" y="10565248"/>
                </a:moveTo>
                <a:lnTo>
                  <a:pt x="1736448" y="10565248"/>
                </a:lnTo>
                <a:lnTo>
                  <a:pt x="1736448" y="10365579"/>
                </a:lnTo>
                <a:lnTo>
                  <a:pt x="1533099" y="10365579"/>
                </a:lnTo>
                <a:close/>
                <a:moveTo>
                  <a:pt x="1533099" y="10800917"/>
                </a:moveTo>
                <a:lnTo>
                  <a:pt x="1736448" y="10800917"/>
                </a:lnTo>
                <a:lnTo>
                  <a:pt x="1736448" y="10601248"/>
                </a:lnTo>
                <a:lnTo>
                  <a:pt x="1533099" y="10601248"/>
                </a:lnTo>
                <a:close/>
                <a:moveTo>
                  <a:pt x="1533099" y="11036585"/>
                </a:moveTo>
                <a:lnTo>
                  <a:pt x="1736448" y="11036585"/>
                </a:lnTo>
                <a:lnTo>
                  <a:pt x="1736448" y="10836917"/>
                </a:lnTo>
                <a:lnTo>
                  <a:pt x="1533099" y="10836917"/>
                </a:lnTo>
                <a:close/>
                <a:moveTo>
                  <a:pt x="1533099" y="11272254"/>
                </a:moveTo>
                <a:lnTo>
                  <a:pt x="1736448" y="11272254"/>
                </a:lnTo>
                <a:lnTo>
                  <a:pt x="1736448" y="11072585"/>
                </a:lnTo>
                <a:lnTo>
                  <a:pt x="1533099" y="11072585"/>
                </a:lnTo>
                <a:close/>
                <a:moveTo>
                  <a:pt x="1533099" y="11507923"/>
                </a:moveTo>
                <a:lnTo>
                  <a:pt x="1736448" y="11507923"/>
                </a:lnTo>
                <a:lnTo>
                  <a:pt x="1736448" y="11308254"/>
                </a:lnTo>
                <a:lnTo>
                  <a:pt x="1533099" y="11308254"/>
                </a:lnTo>
                <a:close/>
                <a:moveTo>
                  <a:pt x="1533099" y="11743591"/>
                </a:moveTo>
                <a:lnTo>
                  <a:pt x="1736448" y="11743591"/>
                </a:lnTo>
                <a:lnTo>
                  <a:pt x="1736448" y="11543923"/>
                </a:lnTo>
                <a:lnTo>
                  <a:pt x="1533099" y="11543923"/>
                </a:lnTo>
                <a:close/>
                <a:moveTo>
                  <a:pt x="1533099" y="11979260"/>
                </a:moveTo>
                <a:lnTo>
                  <a:pt x="1736448" y="11979260"/>
                </a:lnTo>
                <a:lnTo>
                  <a:pt x="1736448" y="11779591"/>
                </a:lnTo>
                <a:lnTo>
                  <a:pt x="1533099" y="11779591"/>
                </a:lnTo>
                <a:close/>
                <a:moveTo>
                  <a:pt x="1293750" y="431488"/>
                </a:moveTo>
                <a:lnTo>
                  <a:pt x="1497098" y="431488"/>
                </a:lnTo>
                <a:lnTo>
                  <a:pt x="1497098" y="231816"/>
                </a:lnTo>
                <a:lnTo>
                  <a:pt x="1293750" y="231816"/>
                </a:lnTo>
                <a:close/>
                <a:moveTo>
                  <a:pt x="1293750" y="667157"/>
                </a:moveTo>
                <a:lnTo>
                  <a:pt x="1497098" y="667157"/>
                </a:lnTo>
                <a:lnTo>
                  <a:pt x="1497098" y="467488"/>
                </a:lnTo>
                <a:lnTo>
                  <a:pt x="1293750" y="467488"/>
                </a:lnTo>
                <a:close/>
                <a:moveTo>
                  <a:pt x="1293750" y="902826"/>
                </a:moveTo>
                <a:lnTo>
                  <a:pt x="1497098" y="902826"/>
                </a:lnTo>
                <a:lnTo>
                  <a:pt x="1497098" y="703157"/>
                </a:lnTo>
                <a:lnTo>
                  <a:pt x="1293750" y="703157"/>
                </a:lnTo>
                <a:close/>
                <a:moveTo>
                  <a:pt x="1293750" y="1138495"/>
                </a:moveTo>
                <a:lnTo>
                  <a:pt x="1497098" y="1138495"/>
                </a:lnTo>
                <a:lnTo>
                  <a:pt x="1497098" y="938826"/>
                </a:lnTo>
                <a:lnTo>
                  <a:pt x="1293750" y="938826"/>
                </a:lnTo>
                <a:close/>
                <a:moveTo>
                  <a:pt x="1293750" y="1374164"/>
                </a:moveTo>
                <a:lnTo>
                  <a:pt x="1497098" y="1374164"/>
                </a:lnTo>
                <a:lnTo>
                  <a:pt x="1497098" y="1174495"/>
                </a:lnTo>
                <a:lnTo>
                  <a:pt x="1293750" y="1174495"/>
                </a:lnTo>
                <a:close/>
                <a:moveTo>
                  <a:pt x="1293750" y="1609833"/>
                </a:moveTo>
                <a:lnTo>
                  <a:pt x="1497098" y="1609833"/>
                </a:lnTo>
                <a:lnTo>
                  <a:pt x="1497098" y="1410164"/>
                </a:lnTo>
                <a:lnTo>
                  <a:pt x="1293750" y="1410164"/>
                </a:lnTo>
                <a:close/>
                <a:moveTo>
                  <a:pt x="1293750" y="1845502"/>
                </a:moveTo>
                <a:lnTo>
                  <a:pt x="1497098" y="1845502"/>
                </a:lnTo>
                <a:lnTo>
                  <a:pt x="1497098" y="1645833"/>
                </a:lnTo>
                <a:lnTo>
                  <a:pt x="1293750" y="1645833"/>
                </a:lnTo>
                <a:close/>
                <a:moveTo>
                  <a:pt x="1293750" y="2081171"/>
                </a:moveTo>
                <a:lnTo>
                  <a:pt x="1497098" y="2081171"/>
                </a:lnTo>
                <a:lnTo>
                  <a:pt x="1497098" y="1881502"/>
                </a:lnTo>
                <a:lnTo>
                  <a:pt x="1293750" y="1881502"/>
                </a:lnTo>
                <a:close/>
                <a:moveTo>
                  <a:pt x="1293750" y="2316840"/>
                </a:moveTo>
                <a:lnTo>
                  <a:pt x="1497098" y="2316840"/>
                </a:lnTo>
                <a:lnTo>
                  <a:pt x="1497098" y="2117171"/>
                </a:lnTo>
                <a:lnTo>
                  <a:pt x="1293750" y="2117171"/>
                </a:lnTo>
                <a:close/>
                <a:moveTo>
                  <a:pt x="1293750" y="2552509"/>
                </a:moveTo>
                <a:lnTo>
                  <a:pt x="1497098" y="2552509"/>
                </a:lnTo>
                <a:lnTo>
                  <a:pt x="1497098" y="2352840"/>
                </a:lnTo>
                <a:lnTo>
                  <a:pt x="1293750" y="2352840"/>
                </a:lnTo>
                <a:close/>
                <a:moveTo>
                  <a:pt x="1293750" y="2788178"/>
                </a:moveTo>
                <a:lnTo>
                  <a:pt x="1497098" y="2788178"/>
                </a:lnTo>
                <a:lnTo>
                  <a:pt x="1497098" y="2588509"/>
                </a:lnTo>
                <a:lnTo>
                  <a:pt x="1293750" y="2588509"/>
                </a:lnTo>
                <a:close/>
                <a:moveTo>
                  <a:pt x="1293750" y="3023847"/>
                </a:moveTo>
                <a:lnTo>
                  <a:pt x="1497098" y="3023847"/>
                </a:lnTo>
                <a:lnTo>
                  <a:pt x="1497098" y="2824178"/>
                </a:lnTo>
                <a:lnTo>
                  <a:pt x="1293750" y="2824178"/>
                </a:lnTo>
                <a:close/>
                <a:moveTo>
                  <a:pt x="1293750" y="3259516"/>
                </a:moveTo>
                <a:lnTo>
                  <a:pt x="1497098" y="3259516"/>
                </a:lnTo>
                <a:lnTo>
                  <a:pt x="1497098" y="3059847"/>
                </a:lnTo>
                <a:lnTo>
                  <a:pt x="1293750" y="3059847"/>
                </a:lnTo>
                <a:close/>
                <a:moveTo>
                  <a:pt x="1293750" y="3495185"/>
                </a:moveTo>
                <a:lnTo>
                  <a:pt x="1497098" y="3495185"/>
                </a:lnTo>
                <a:lnTo>
                  <a:pt x="1497098" y="3295516"/>
                </a:lnTo>
                <a:lnTo>
                  <a:pt x="1293750" y="3295516"/>
                </a:lnTo>
                <a:close/>
                <a:moveTo>
                  <a:pt x="1293750" y="3730854"/>
                </a:moveTo>
                <a:lnTo>
                  <a:pt x="1497098" y="3730854"/>
                </a:lnTo>
                <a:lnTo>
                  <a:pt x="1497098" y="3531185"/>
                </a:lnTo>
                <a:lnTo>
                  <a:pt x="1293750" y="3531185"/>
                </a:lnTo>
                <a:close/>
                <a:moveTo>
                  <a:pt x="1293750" y="3966523"/>
                </a:moveTo>
                <a:lnTo>
                  <a:pt x="1497098" y="3966523"/>
                </a:lnTo>
                <a:lnTo>
                  <a:pt x="1497098" y="3766854"/>
                </a:lnTo>
                <a:lnTo>
                  <a:pt x="1293750" y="3766854"/>
                </a:lnTo>
                <a:close/>
                <a:moveTo>
                  <a:pt x="1293750" y="4202192"/>
                </a:moveTo>
                <a:lnTo>
                  <a:pt x="1497098" y="4202192"/>
                </a:lnTo>
                <a:lnTo>
                  <a:pt x="1497098" y="4002523"/>
                </a:lnTo>
                <a:lnTo>
                  <a:pt x="1293750" y="4002523"/>
                </a:lnTo>
                <a:close/>
                <a:moveTo>
                  <a:pt x="1293750" y="4437861"/>
                </a:moveTo>
                <a:lnTo>
                  <a:pt x="1497098" y="4437861"/>
                </a:lnTo>
                <a:lnTo>
                  <a:pt x="1497098" y="4238192"/>
                </a:lnTo>
                <a:lnTo>
                  <a:pt x="1293750" y="4238192"/>
                </a:lnTo>
                <a:close/>
                <a:moveTo>
                  <a:pt x="1293750" y="4673530"/>
                </a:moveTo>
                <a:lnTo>
                  <a:pt x="1497098" y="4673530"/>
                </a:lnTo>
                <a:lnTo>
                  <a:pt x="1497098" y="4473861"/>
                </a:lnTo>
                <a:lnTo>
                  <a:pt x="1293750" y="4473861"/>
                </a:lnTo>
                <a:close/>
                <a:moveTo>
                  <a:pt x="1293750" y="4909199"/>
                </a:moveTo>
                <a:lnTo>
                  <a:pt x="1497098" y="4909199"/>
                </a:lnTo>
                <a:lnTo>
                  <a:pt x="1497098" y="4709530"/>
                </a:lnTo>
                <a:lnTo>
                  <a:pt x="1293750" y="4709530"/>
                </a:lnTo>
                <a:close/>
                <a:moveTo>
                  <a:pt x="1293750" y="5144868"/>
                </a:moveTo>
                <a:lnTo>
                  <a:pt x="1497098" y="5144868"/>
                </a:lnTo>
                <a:lnTo>
                  <a:pt x="1497098" y="4945199"/>
                </a:lnTo>
                <a:lnTo>
                  <a:pt x="1293750" y="4945199"/>
                </a:lnTo>
                <a:close/>
                <a:moveTo>
                  <a:pt x="1293750" y="5380537"/>
                </a:moveTo>
                <a:lnTo>
                  <a:pt x="1497098" y="5380537"/>
                </a:lnTo>
                <a:lnTo>
                  <a:pt x="1497098" y="5180868"/>
                </a:lnTo>
                <a:lnTo>
                  <a:pt x="1293750" y="5180868"/>
                </a:lnTo>
                <a:close/>
                <a:moveTo>
                  <a:pt x="1293750" y="5616206"/>
                </a:moveTo>
                <a:lnTo>
                  <a:pt x="1497098" y="5616206"/>
                </a:lnTo>
                <a:lnTo>
                  <a:pt x="1497098" y="5416537"/>
                </a:lnTo>
                <a:lnTo>
                  <a:pt x="1293750" y="5416537"/>
                </a:lnTo>
                <a:close/>
                <a:moveTo>
                  <a:pt x="1293750" y="5851875"/>
                </a:moveTo>
                <a:lnTo>
                  <a:pt x="1497098" y="5851875"/>
                </a:lnTo>
                <a:lnTo>
                  <a:pt x="1497098" y="5652206"/>
                </a:lnTo>
                <a:lnTo>
                  <a:pt x="1293750" y="5652206"/>
                </a:lnTo>
                <a:close/>
                <a:moveTo>
                  <a:pt x="1293750" y="6087544"/>
                </a:moveTo>
                <a:lnTo>
                  <a:pt x="1497098" y="6087544"/>
                </a:lnTo>
                <a:lnTo>
                  <a:pt x="1497098" y="5887875"/>
                </a:lnTo>
                <a:lnTo>
                  <a:pt x="1293750" y="5887875"/>
                </a:lnTo>
                <a:close/>
                <a:moveTo>
                  <a:pt x="1293750" y="6323213"/>
                </a:moveTo>
                <a:lnTo>
                  <a:pt x="1497098" y="6323213"/>
                </a:lnTo>
                <a:lnTo>
                  <a:pt x="1497098" y="6123544"/>
                </a:lnTo>
                <a:lnTo>
                  <a:pt x="1293750" y="6123544"/>
                </a:lnTo>
                <a:close/>
                <a:moveTo>
                  <a:pt x="1293750" y="6558880"/>
                </a:moveTo>
                <a:lnTo>
                  <a:pt x="1497098" y="6558880"/>
                </a:lnTo>
                <a:lnTo>
                  <a:pt x="1497098" y="6359212"/>
                </a:lnTo>
                <a:lnTo>
                  <a:pt x="1293750" y="6359212"/>
                </a:lnTo>
                <a:close/>
                <a:moveTo>
                  <a:pt x="1293750" y="6794548"/>
                </a:moveTo>
                <a:lnTo>
                  <a:pt x="1497098" y="6794548"/>
                </a:lnTo>
                <a:lnTo>
                  <a:pt x="1497098" y="6594880"/>
                </a:lnTo>
                <a:lnTo>
                  <a:pt x="1293750" y="6594880"/>
                </a:lnTo>
                <a:close/>
                <a:moveTo>
                  <a:pt x="1293750" y="7030218"/>
                </a:moveTo>
                <a:lnTo>
                  <a:pt x="1497098" y="7030218"/>
                </a:lnTo>
                <a:lnTo>
                  <a:pt x="1497098" y="6830548"/>
                </a:lnTo>
                <a:lnTo>
                  <a:pt x="1293750" y="6830548"/>
                </a:lnTo>
                <a:close/>
                <a:moveTo>
                  <a:pt x="1293750" y="7265887"/>
                </a:moveTo>
                <a:lnTo>
                  <a:pt x="1497098" y="7265887"/>
                </a:lnTo>
                <a:lnTo>
                  <a:pt x="1497098" y="7066216"/>
                </a:lnTo>
                <a:lnTo>
                  <a:pt x="1293750" y="7066216"/>
                </a:lnTo>
                <a:close/>
                <a:moveTo>
                  <a:pt x="1293750" y="7501556"/>
                </a:moveTo>
                <a:lnTo>
                  <a:pt x="1497098" y="7501556"/>
                </a:lnTo>
                <a:lnTo>
                  <a:pt x="1497098" y="7301889"/>
                </a:lnTo>
                <a:lnTo>
                  <a:pt x="1293750" y="7301889"/>
                </a:lnTo>
                <a:close/>
                <a:moveTo>
                  <a:pt x="1293750" y="7737224"/>
                </a:moveTo>
                <a:lnTo>
                  <a:pt x="1497098" y="7737224"/>
                </a:lnTo>
                <a:lnTo>
                  <a:pt x="1497098" y="7537556"/>
                </a:lnTo>
                <a:lnTo>
                  <a:pt x="1293750" y="7537556"/>
                </a:lnTo>
                <a:close/>
                <a:moveTo>
                  <a:pt x="1293750" y="7972894"/>
                </a:moveTo>
                <a:lnTo>
                  <a:pt x="1497098" y="7972894"/>
                </a:lnTo>
                <a:lnTo>
                  <a:pt x="1497098" y="7773226"/>
                </a:lnTo>
                <a:lnTo>
                  <a:pt x="1293750" y="7773226"/>
                </a:lnTo>
                <a:close/>
                <a:moveTo>
                  <a:pt x="1293750" y="8208560"/>
                </a:moveTo>
                <a:lnTo>
                  <a:pt x="1497098" y="8208560"/>
                </a:lnTo>
                <a:lnTo>
                  <a:pt x="1497098" y="8008890"/>
                </a:lnTo>
                <a:lnTo>
                  <a:pt x="1293750" y="8008890"/>
                </a:lnTo>
                <a:close/>
                <a:moveTo>
                  <a:pt x="1293750" y="8444229"/>
                </a:moveTo>
                <a:lnTo>
                  <a:pt x="1497098" y="8444229"/>
                </a:lnTo>
                <a:lnTo>
                  <a:pt x="1497098" y="8244560"/>
                </a:lnTo>
                <a:lnTo>
                  <a:pt x="1293750" y="8244560"/>
                </a:lnTo>
                <a:close/>
                <a:moveTo>
                  <a:pt x="1293750" y="8679895"/>
                </a:moveTo>
                <a:lnTo>
                  <a:pt x="1497098" y="8679895"/>
                </a:lnTo>
                <a:lnTo>
                  <a:pt x="1497098" y="8480228"/>
                </a:lnTo>
                <a:lnTo>
                  <a:pt x="1293750" y="8480228"/>
                </a:lnTo>
                <a:close/>
                <a:moveTo>
                  <a:pt x="1293750" y="8915565"/>
                </a:moveTo>
                <a:lnTo>
                  <a:pt x="1497098" y="8915565"/>
                </a:lnTo>
                <a:lnTo>
                  <a:pt x="1497098" y="8715895"/>
                </a:lnTo>
                <a:lnTo>
                  <a:pt x="1293750" y="8715895"/>
                </a:lnTo>
                <a:close/>
                <a:moveTo>
                  <a:pt x="1293750" y="9151235"/>
                </a:moveTo>
                <a:lnTo>
                  <a:pt x="1497098" y="9151235"/>
                </a:lnTo>
                <a:lnTo>
                  <a:pt x="1497098" y="8951565"/>
                </a:lnTo>
                <a:lnTo>
                  <a:pt x="1293750" y="8951565"/>
                </a:lnTo>
                <a:close/>
                <a:moveTo>
                  <a:pt x="1293750" y="9386903"/>
                </a:moveTo>
                <a:lnTo>
                  <a:pt x="1497098" y="9386903"/>
                </a:lnTo>
                <a:lnTo>
                  <a:pt x="1497098" y="9187234"/>
                </a:lnTo>
                <a:lnTo>
                  <a:pt x="1293750" y="9187234"/>
                </a:lnTo>
                <a:close/>
                <a:moveTo>
                  <a:pt x="1293750" y="9622571"/>
                </a:moveTo>
                <a:lnTo>
                  <a:pt x="1497098" y="9622571"/>
                </a:lnTo>
                <a:lnTo>
                  <a:pt x="1497098" y="9422903"/>
                </a:lnTo>
                <a:lnTo>
                  <a:pt x="1293750" y="9422903"/>
                </a:lnTo>
                <a:close/>
                <a:moveTo>
                  <a:pt x="1293750" y="9858240"/>
                </a:moveTo>
                <a:lnTo>
                  <a:pt x="1497098" y="9858240"/>
                </a:lnTo>
                <a:lnTo>
                  <a:pt x="1497098" y="9658571"/>
                </a:lnTo>
                <a:lnTo>
                  <a:pt x="1293750" y="9658571"/>
                </a:lnTo>
                <a:close/>
                <a:moveTo>
                  <a:pt x="1293750" y="10093908"/>
                </a:moveTo>
                <a:lnTo>
                  <a:pt x="1497098" y="10093908"/>
                </a:lnTo>
                <a:lnTo>
                  <a:pt x="1497098" y="9894240"/>
                </a:lnTo>
                <a:lnTo>
                  <a:pt x="1293750" y="9894240"/>
                </a:lnTo>
                <a:close/>
                <a:moveTo>
                  <a:pt x="1293750" y="10329579"/>
                </a:moveTo>
                <a:lnTo>
                  <a:pt x="1497098" y="10329579"/>
                </a:lnTo>
                <a:lnTo>
                  <a:pt x="1497098" y="10129911"/>
                </a:lnTo>
                <a:lnTo>
                  <a:pt x="1293750" y="10129911"/>
                </a:lnTo>
                <a:close/>
                <a:moveTo>
                  <a:pt x="1293750" y="10565248"/>
                </a:moveTo>
                <a:lnTo>
                  <a:pt x="1497098" y="10565248"/>
                </a:lnTo>
                <a:lnTo>
                  <a:pt x="1497098" y="10365579"/>
                </a:lnTo>
                <a:lnTo>
                  <a:pt x="1293750" y="10365579"/>
                </a:lnTo>
                <a:close/>
                <a:moveTo>
                  <a:pt x="1293750" y="10800917"/>
                </a:moveTo>
                <a:lnTo>
                  <a:pt x="1497098" y="10800917"/>
                </a:lnTo>
                <a:lnTo>
                  <a:pt x="1497098" y="10601248"/>
                </a:lnTo>
                <a:lnTo>
                  <a:pt x="1293750" y="10601248"/>
                </a:lnTo>
                <a:close/>
                <a:moveTo>
                  <a:pt x="1293750" y="11036585"/>
                </a:moveTo>
                <a:lnTo>
                  <a:pt x="1497098" y="11036585"/>
                </a:lnTo>
                <a:lnTo>
                  <a:pt x="1497098" y="10836917"/>
                </a:lnTo>
                <a:lnTo>
                  <a:pt x="1293750" y="10836917"/>
                </a:lnTo>
                <a:close/>
                <a:moveTo>
                  <a:pt x="1293750" y="11272254"/>
                </a:moveTo>
                <a:lnTo>
                  <a:pt x="1497098" y="11272254"/>
                </a:lnTo>
                <a:lnTo>
                  <a:pt x="1497098" y="11072585"/>
                </a:lnTo>
                <a:lnTo>
                  <a:pt x="1293750" y="11072585"/>
                </a:lnTo>
                <a:close/>
                <a:moveTo>
                  <a:pt x="1293750" y="11507923"/>
                </a:moveTo>
                <a:lnTo>
                  <a:pt x="1497098" y="11507923"/>
                </a:lnTo>
                <a:lnTo>
                  <a:pt x="1497098" y="11308254"/>
                </a:lnTo>
                <a:lnTo>
                  <a:pt x="1293750" y="11308254"/>
                </a:lnTo>
                <a:close/>
                <a:moveTo>
                  <a:pt x="1293750" y="11743591"/>
                </a:moveTo>
                <a:lnTo>
                  <a:pt x="1497098" y="11743591"/>
                </a:lnTo>
                <a:lnTo>
                  <a:pt x="1497098" y="11543923"/>
                </a:lnTo>
                <a:lnTo>
                  <a:pt x="1293750" y="11543923"/>
                </a:lnTo>
                <a:close/>
                <a:moveTo>
                  <a:pt x="1293750" y="11979260"/>
                </a:moveTo>
                <a:lnTo>
                  <a:pt x="1497098" y="11979260"/>
                </a:lnTo>
                <a:lnTo>
                  <a:pt x="1497098" y="11779591"/>
                </a:lnTo>
                <a:lnTo>
                  <a:pt x="1293750" y="11779591"/>
                </a:lnTo>
                <a:close/>
                <a:moveTo>
                  <a:pt x="1054402" y="431488"/>
                </a:moveTo>
                <a:lnTo>
                  <a:pt x="1257750" y="431488"/>
                </a:lnTo>
                <a:lnTo>
                  <a:pt x="1257750" y="231816"/>
                </a:lnTo>
                <a:lnTo>
                  <a:pt x="1054402" y="231816"/>
                </a:lnTo>
                <a:close/>
                <a:moveTo>
                  <a:pt x="1054402" y="667157"/>
                </a:moveTo>
                <a:lnTo>
                  <a:pt x="1257750" y="667157"/>
                </a:lnTo>
                <a:lnTo>
                  <a:pt x="1257750" y="467488"/>
                </a:lnTo>
                <a:lnTo>
                  <a:pt x="1054402" y="467488"/>
                </a:lnTo>
                <a:close/>
                <a:moveTo>
                  <a:pt x="1054402" y="902826"/>
                </a:moveTo>
                <a:lnTo>
                  <a:pt x="1257750" y="902826"/>
                </a:lnTo>
                <a:lnTo>
                  <a:pt x="1257750" y="703157"/>
                </a:lnTo>
                <a:lnTo>
                  <a:pt x="1054402" y="703157"/>
                </a:lnTo>
                <a:close/>
                <a:moveTo>
                  <a:pt x="1054402" y="1138495"/>
                </a:moveTo>
                <a:lnTo>
                  <a:pt x="1257750" y="1138495"/>
                </a:lnTo>
                <a:lnTo>
                  <a:pt x="1257750" y="938826"/>
                </a:lnTo>
                <a:lnTo>
                  <a:pt x="1054402" y="938826"/>
                </a:lnTo>
                <a:close/>
                <a:moveTo>
                  <a:pt x="1054402" y="1374164"/>
                </a:moveTo>
                <a:lnTo>
                  <a:pt x="1257750" y="1374164"/>
                </a:lnTo>
                <a:lnTo>
                  <a:pt x="1257750" y="1174495"/>
                </a:lnTo>
                <a:lnTo>
                  <a:pt x="1054402" y="1174495"/>
                </a:lnTo>
                <a:close/>
                <a:moveTo>
                  <a:pt x="1054402" y="1609833"/>
                </a:moveTo>
                <a:lnTo>
                  <a:pt x="1257750" y="1609833"/>
                </a:lnTo>
                <a:lnTo>
                  <a:pt x="1257750" y="1410164"/>
                </a:lnTo>
                <a:lnTo>
                  <a:pt x="1054402" y="1410164"/>
                </a:lnTo>
                <a:close/>
                <a:moveTo>
                  <a:pt x="1054402" y="1845502"/>
                </a:moveTo>
                <a:lnTo>
                  <a:pt x="1257750" y="1845502"/>
                </a:lnTo>
                <a:lnTo>
                  <a:pt x="1257750" y="1645833"/>
                </a:lnTo>
                <a:lnTo>
                  <a:pt x="1054402" y="1645833"/>
                </a:lnTo>
                <a:close/>
                <a:moveTo>
                  <a:pt x="1054402" y="2081171"/>
                </a:moveTo>
                <a:lnTo>
                  <a:pt x="1257750" y="2081171"/>
                </a:lnTo>
                <a:lnTo>
                  <a:pt x="1257750" y="1881502"/>
                </a:lnTo>
                <a:lnTo>
                  <a:pt x="1054402" y="1881502"/>
                </a:lnTo>
                <a:close/>
                <a:moveTo>
                  <a:pt x="1054402" y="2316840"/>
                </a:moveTo>
                <a:lnTo>
                  <a:pt x="1257750" y="2316840"/>
                </a:lnTo>
                <a:lnTo>
                  <a:pt x="1257750" y="2117171"/>
                </a:lnTo>
                <a:lnTo>
                  <a:pt x="1054402" y="2117171"/>
                </a:lnTo>
                <a:close/>
                <a:moveTo>
                  <a:pt x="1054402" y="2552509"/>
                </a:moveTo>
                <a:lnTo>
                  <a:pt x="1257750" y="2552509"/>
                </a:lnTo>
                <a:lnTo>
                  <a:pt x="1257750" y="2352840"/>
                </a:lnTo>
                <a:lnTo>
                  <a:pt x="1054402" y="2352840"/>
                </a:lnTo>
                <a:close/>
                <a:moveTo>
                  <a:pt x="1054402" y="2788178"/>
                </a:moveTo>
                <a:lnTo>
                  <a:pt x="1257750" y="2788178"/>
                </a:lnTo>
                <a:lnTo>
                  <a:pt x="1257750" y="2588509"/>
                </a:lnTo>
                <a:lnTo>
                  <a:pt x="1054402" y="2588509"/>
                </a:lnTo>
                <a:close/>
                <a:moveTo>
                  <a:pt x="1054402" y="3023847"/>
                </a:moveTo>
                <a:lnTo>
                  <a:pt x="1257750" y="3023847"/>
                </a:lnTo>
                <a:lnTo>
                  <a:pt x="1257750" y="2824178"/>
                </a:lnTo>
                <a:lnTo>
                  <a:pt x="1054402" y="2824178"/>
                </a:lnTo>
                <a:close/>
                <a:moveTo>
                  <a:pt x="1054402" y="3259516"/>
                </a:moveTo>
                <a:lnTo>
                  <a:pt x="1257750" y="3259516"/>
                </a:lnTo>
                <a:lnTo>
                  <a:pt x="1257750" y="3059847"/>
                </a:lnTo>
                <a:lnTo>
                  <a:pt x="1054402" y="3059847"/>
                </a:lnTo>
                <a:close/>
                <a:moveTo>
                  <a:pt x="1054402" y="3495185"/>
                </a:moveTo>
                <a:lnTo>
                  <a:pt x="1257750" y="3495185"/>
                </a:lnTo>
                <a:lnTo>
                  <a:pt x="1257750" y="3295516"/>
                </a:lnTo>
                <a:lnTo>
                  <a:pt x="1054402" y="3295516"/>
                </a:lnTo>
                <a:close/>
                <a:moveTo>
                  <a:pt x="1054402" y="3730854"/>
                </a:moveTo>
                <a:lnTo>
                  <a:pt x="1257750" y="3730854"/>
                </a:lnTo>
                <a:lnTo>
                  <a:pt x="1257750" y="3531185"/>
                </a:lnTo>
                <a:lnTo>
                  <a:pt x="1054402" y="3531185"/>
                </a:lnTo>
                <a:close/>
                <a:moveTo>
                  <a:pt x="1054402" y="3966523"/>
                </a:moveTo>
                <a:lnTo>
                  <a:pt x="1257750" y="3966523"/>
                </a:lnTo>
                <a:lnTo>
                  <a:pt x="1257750" y="3766854"/>
                </a:lnTo>
                <a:lnTo>
                  <a:pt x="1054402" y="3766854"/>
                </a:lnTo>
                <a:close/>
                <a:moveTo>
                  <a:pt x="1054402" y="4202192"/>
                </a:moveTo>
                <a:lnTo>
                  <a:pt x="1257750" y="4202192"/>
                </a:lnTo>
                <a:lnTo>
                  <a:pt x="1257750" y="4002523"/>
                </a:lnTo>
                <a:lnTo>
                  <a:pt x="1054402" y="4002523"/>
                </a:lnTo>
                <a:close/>
                <a:moveTo>
                  <a:pt x="1054402" y="4437861"/>
                </a:moveTo>
                <a:lnTo>
                  <a:pt x="1257750" y="4437861"/>
                </a:lnTo>
                <a:lnTo>
                  <a:pt x="1257750" y="4238192"/>
                </a:lnTo>
                <a:lnTo>
                  <a:pt x="1054402" y="4238192"/>
                </a:lnTo>
                <a:close/>
                <a:moveTo>
                  <a:pt x="1054402" y="4673530"/>
                </a:moveTo>
                <a:lnTo>
                  <a:pt x="1257750" y="4673530"/>
                </a:lnTo>
                <a:lnTo>
                  <a:pt x="1257750" y="4473861"/>
                </a:lnTo>
                <a:lnTo>
                  <a:pt x="1054402" y="4473861"/>
                </a:lnTo>
                <a:close/>
                <a:moveTo>
                  <a:pt x="1054402" y="4909199"/>
                </a:moveTo>
                <a:lnTo>
                  <a:pt x="1257750" y="4909199"/>
                </a:lnTo>
                <a:lnTo>
                  <a:pt x="1257750" y="4709530"/>
                </a:lnTo>
                <a:lnTo>
                  <a:pt x="1054402" y="4709530"/>
                </a:lnTo>
                <a:close/>
                <a:moveTo>
                  <a:pt x="1054402" y="5144868"/>
                </a:moveTo>
                <a:lnTo>
                  <a:pt x="1257750" y="5144868"/>
                </a:lnTo>
                <a:lnTo>
                  <a:pt x="1257750" y="4945199"/>
                </a:lnTo>
                <a:lnTo>
                  <a:pt x="1054402" y="4945199"/>
                </a:lnTo>
                <a:close/>
                <a:moveTo>
                  <a:pt x="1054402" y="5380537"/>
                </a:moveTo>
                <a:lnTo>
                  <a:pt x="1257750" y="5380537"/>
                </a:lnTo>
                <a:lnTo>
                  <a:pt x="1257750" y="5180868"/>
                </a:lnTo>
                <a:lnTo>
                  <a:pt x="1054402" y="5180868"/>
                </a:lnTo>
                <a:close/>
                <a:moveTo>
                  <a:pt x="1054402" y="5616206"/>
                </a:moveTo>
                <a:lnTo>
                  <a:pt x="1257750" y="5616206"/>
                </a:lnTo>
                <a:lnTo>
                  <a:pt x="1257750" y="5416537"/>
                </a:lnTo>
                <a:lnTo>
                  <a:pt x="1054402" y="5416537"/>
                </a:lnTo>
                <a:close/>
                <a:moveTo>
                  <a:pt x="1054402" y="5851875"/>
                </a:moveTo>
                <a:lnTo>
                  <a:pt x="1257750" y="5851875"/>
                </a:lnTo>
                <a:lnTo>
                  <a:pt x="1257750" y="5652206"/>
                </a:lnTo>
                <a:lnTo>
                  <a:pt x="1054402" y="5652206"/>
                </a:lnTo>
                <a:close/>
                <a:moveTo>
                  <a:pt x="1054402" y="6087544"/>
                </a:moveTo>
                <a:lnTo>
                  <a:pt x="1257750" y="6087544"/>
                </a:lnTo>
                <a:lnTo>
                  <a:pt x="1257750" y="5887875"/>
                </a:lnTo>
                <a:lnTo>
                  <a:pt x="1054402" y="5887875"/>
                </a:lnTo>
                <a:close/>
                <a:moveTo>
                  <a:pt x="1054402" y="6323213"/>
                </a:moveTo>
                <a:lnTo>
                  <a:pt x="1257750" y="6323213"/>
                </a:lnTo>
                <a:lnTo>
                  <a:pt x="1257750" y="6123544"/>
                </a:lnTo>
                <a:lnTo>
                  <a:pt x="1054402" y="6123544"/>
                </a:lnTo>
                <a:close/>
                <a:moveTo>
                  <a:pt x="1054402" y="6558880"/>
                </a:moveTo>
                <a:lnTo>
                  <a:pt x="1257750" y="6558880"/>
                </a:lnTo>
                <a:lnTo>
                  <a:pt x="1257750" y="6359212"/>
                </a:lnTo>
                <a:lnTo>
                  <a:pt x="1054402" y="6359212"/>
                </a:lnTo>
                <a:close/>
                <a:moveTo>
                  <a:pt x="1054402" y="6794548"/>
                </a:moveTo>
                <a:lnTo>
                  <a:pt x="1257750" y="6794548"/>
                </a:lnTo>
                <a:lnTo>
                  <a:pt x="1257750" y="6594880"/>
                </a:lnTo>
                <a:lnTo>
                  <a:pt x="1054402" y="6594880"/>
                </a:lnTo>
                <a:close/>
                <a:moveTo>
                  <a:pt x="1054402" y="7030218"/>
                </a:moveTo>
                <a:lnTo>
                  <a:pt x="1257750" y="7030218"/>
                </a:lnTo>
                <a:lnTo>
                  <a:pt x="1257750" y="6830548"/>
                </a:lnTo>
                <a:lnTo>
                  <a:pt x="1054402" y="6830548"/>
                </a:lnTo>
                <a:close/>
                <a:moveTo>
                  <a:pt x="1054402" y="7265887"/>
                </a:moveTo>
                <a:lnTo>
                  <a:pt x="1257750" y="7265887"/>
                </a:lnTo>
                <a:lnTo>
                  <a:pt x="1257750" y="7066216"/>
                </a:lnTo>
                <a:lnTo>
                  <a:pt x="1054402" y="7066216"/>
                </a:lnTo>
                <a:close/>
                <a:moveTo>
                  <a:pt x="1054402" y="7501556"/>
                </a:moveTo>
                <a:lnTo>
                  <a:pt x="1257750" y="7501556"/>
                </a:lnTo>
                <a:lnTo>
                  <a:pt x="1257750" y="7301889"/>
                </a:lnTo>
                <a:lnTo>
                  <a:pt x="1054402" y="7301889"/>
                </a:lnTo>
                <a:close/>
                <a:moveTo>
                  <a:pt x="1054402" y="7737224"/>
                </a:moveTo>
                <a:lnTo>
                  <a:pt x="1257750" y="7737224"/>
                </a:lnTo>
                <a:lnTo>
                  <a:pt x="1257750" y="7537556"/>
                </a:lnTo>
                <a:lnTo>
                  <a:pt x="1054402" y="7537556"/>
                </a:lnTo>
                <a:close/>
                <a:moveTo>
                  <a:pt x="1054402" y="7972894"/>
                </a:moveTo>
                <a:lnTo>
                  <a:pt x="1257750" y="7972894"/>
                </a:lnTo>
                <a:lnTo>
                  <a:pt x="1257750" y="7773226"/>
                </a:lnTo>
                <a:lnTo>
                  <a:pt x="1054402" y="7773226"/>
                </a:lnTo>
                <a:close/>
                <a:moveTo>
                  <a:pt x="1054402" y="8208560"/>
                </a:moveTo>
                <a:lnTo>
                  <a:pt x="1257750" y="8208560"/>
                </a:lnTo>
                <a:lnTo>
                  <a:pt x="1257750" y="8008890"/>
                </a:lnTo>
                <a:lnTo>
                  <a:pt x="1054402" y="8008890"/>
                </a:lnTo>
                <a:close/>
                <a:moveTo>
                  <a:pt x="1054402" y="8444229"/>
                </a:moveTo>
                <a:lnTo>
                  <a:pt x="1257750" y="8444229"/>
                </a:lnTo>
                <a:lnTo>
                  <a:pt x="1257750" y="8244560"/>
                </a:lnTo>
                <a:lnTo>
                  <a:pt x="1054402" y="8244560"/>
                </a:lnTo>
                <a:close/>
                <a:moveTo>
                  <a:pt x="1054402" y="8679895"/>
                </a:moveTo>
                <a:lnTo>
                  <a:pt x="1257750" y="8679895"/>
                </a:lnTo>
                <a:lnTo>
                  <a:pt x="1257750" y="8480228"/>
                </a:lnTo>
                <a:lnTo>
                  <a:pt x="1054402" y="8480228"/>
                </a:lnTo>
                <a:close/>
                <a:moveTo>
                  <a:pt x="1054402" y="8915565"/>
                </a:moveTo>
                <a:lnTo>
                  <a:pt x="1257750" y="8915565"/>
                </a:lnTo>
                <a:lnTo>
                  <a:pt x="1257750" y="8715895"/>
                </a:lnTo>
                <a:lnTo>
                  <a:pt x="1054402" y="8715895"/>
                </a:lnTo>
                <a:close/>
                <a:moveTo>
                  <a:pt x="1054402" y="9151235"/>
                </a:moveTo>
                <a:lnTo>
                  <a:pt x="1257750" y="9151235"/>
                </a:lnTo>
                <a:lnTo>
                  <a:pt x="1257750" y="8951565"/>
                </a:lnTo>
                <a:lnTo>
                  <a:pt x="1054402" y="8951565"/>
                </a:lnTo>
                <a:close/>
                <a:moveTo>
                  <a:pt x="1054402" y="9386903"/>
                </a:moveTo>
                <a:lnTo>
                  <a:pt x="1257750" y="9386903"/>
                </a:lnTo>
                <a:lnTo>
                  <a:pt x="1257750" y="9187234"/>
                </a:lnTo>
                <a:lnTo>
                  <a:pt x="1054402" y="9187234"/>
                </a:lnTo>
                <a:close/>
                <a:moveTo>
                  <a:pt x="1054402" y="9622571"/>
                </a:moveTo>
                <a:lnTo>
                  <a:pt x="1257750" y="9622571"/>
                </a:lnTo>
                <a:lnTo>
                  <a:pt x="1257750" y="9422903"/>
                </a:lnTo>
                <a:lnTo>
                  <a:pt x="1054402" y="9422903"/>
                </a:lnTo>
                <a:close/>
                <a:moveTo>
                  <a:pt x="1054402" y="9858240"/>
                </a:moveTo>
                <a:lnTo>
                  <a:pt x="1257750" y="9858240"/>
                </a:lnTo>
                <a:lnTo>
                  <a:pt x="1257750" y="9658571"/>
                </a:lnTo>
                <a:lnTo>
                  <a:pt x="1054402" y="9658571"/>
                </a:lnTo>
                <a:close/>
                <a:moveTo>
                  <a:pt x="1054402" y="10093908"/>
                </a:moveTo>
                <a:lnTo>
                  <a:pt x="1257750" y="10093908"/>
                </a:lnTo>
                <a:lnTo>
                  <a:pt x="1257750" y="9894240"/>
                </a:lnTo>
                <a:lnTo>
                  <a:pt x="1054402" y="9894240"/>
                </a:lnTo>
                <a:close/>
                <a:moveTo>
                  <a:pt x="1054402" y="10329579"/>
                </a:moveTo>
                <a:lnTo>
                  <a:pt x="1257750" y="10329579"/>
                </a:lnTo>
                <a:lnTo>
                  <a:pt x="1257750" y="10129911"/>
                </a:lnTo>
                <a:lnTo>
                  <a:pt x="1054402" y="10129911"/>
                </a:lnTo>
                <a:close/>
                <a:moveTo>
                  <a:pt x="1054402" y="10565248"/>
                </a:moveTo>
                <a:lnTo>
                  <a:pt x="1257750" y="10565248"/>
                </a:lnTo>
                <a:lnTo>
                  <a:pt x="1257750" y="10365579"/>
                </a:lnTo>
                <a:lnTo>
                  <a:pt x="1054402" y="10365579"/>
                </a:lnTo>
                <a:close/>
                <a:moveTo>
                  <a:pt x="1054402" y="10800917"/>
                </a:moveTo>
                <a:lnTo>
                  <a:pt x="1257750" y="10800917"/>
                </a:lnTo>
                <a:lnTo>
                  <a:pt x="1257750" y="10601248"/>
                </a:lnTo>
                <a:lnTo>
                  <a:pt x="1054402" y="10601248"/>
                </a:lnTo>
                <a:close/>
                <a:moveTo>
                  <a:pt x="1054402" y="11036585"/>
                </a:moveTo>
                <a:lnTo>
                  <a:pt x="1257750" y="11036585"/>
                </a:lnTo>
                <a:lnTo>
                  <a:pt x="1257750" y="10836917"/>
                </a:lnTo>
                <a:lnTo>
                  <a:pt x="1054402" y="10836917"/>
                </a:lnTo>
                <a:close/>
                <a:moveTo>
                  <a:pt x="1054402" y="11272254"/>
                </a:moveTo>
                <a:lnTo>
                  <a:pt x="1257750" y="11272254"/>
                </a:lnTo>
                <a:lnTo>
                  <a:pt x="1257750" y="11072585"/>
                </a:lnTo>
                <a:lnTo>
                  <a:pt x="1054402" y="11072585"/>
                </a:lnTo>
                <a:close/>
                <a:moveTo>
                  <a:pt x="1054402" y="11507923"/>
                </a:moveTo>
                <a:lnTo>
                  <a:pt x="1257750" y="11507923"/>
                </a:lnTo>
                <a:lnTo>
                  <a:pt x="1257750" y="11308254"/>
                </a:lnTo>
                <a:lnTo>
                  <a:pt x="1054402" y="11308254"/>
                </a:lnTo>
                <a:close/>
                <a:moveTo>
                  <a:pt x="1054402" y="11743591"/>
                </a:moveTo>
                <a:lnTo>
                  <a:pt x="1257750" y="11743591"/>
                </a:lnTo>
                <a:lnTo>
                  <a:pt x="1257750" y="11543923"/>
                </a:lnTo>
                <a:lnTo>
                  <a:pt x="1054402" y="11543923"/>
                </a:lnTo>
                <a:close/>
                <a:moveTo>
                  <a:pt x="1054402" y="11979260"/>
                </a:moveTo>
                <a:lnTo>
                  <a:pt x="1257750" y="11979260"/>
                </a:lnTo>
                <a:lnTo>
                  <a:pt x="1257750" y="11779591"/>
                </a:lnTo>
                <a:lnTo>
                  <a:pt x="1054402" y="11779591"/>
                </a:lnTo>
                <a:close/>
                <a:moveTo>
                  <a:pt x="815057" y="431488"/>
                </a:moveTo>
                <a:lnTo>
                  <a:pt x="1018405" y="431488"/>
                </a:lnTo>
                <a:lnTo>
                  <a:pt x="1018405" y="231816"/>
                </a:lnTo>
                <a:lnTo>
                  <a:pt x="815057" y="231816"/>
                </a:lnTo>
                <a:close/>
                <a:moveTo>
                  <a:pt x="815057" y="667157"/>
                </a:moveTo>
                <a:lnTo>
                  <a:pt x="1018405" y="667157"/>
                </a:lnTo>
                <a:lnTo>
                  <a:pt x="1018405" y="467488"/>
                </a:lnTo>
                <a:lnTo>
                  <a:pt x="815057" y="467488"/>
                </a:lnTo>
                <a:close/>
                <a:moveTo>
                  <a:pt x="815057" y="902826"/>
                </a:moveTo>
                <a:lnTo>
                  <a:pt x="1018405" y="902826"/>
                </a:lnTo>
                <a:lnTo>
                  <a:pt x="1018405" y="703157"/>
                </a:lnTo>
                <a:lnTo>
                  <a:pt x="815057" y="703157"/>
                </a:lnTo>
                <a:close/>
                <a:moveTo>
                  <a:pt x="815057" y="1138495"/>
                </a:moveTo>
                <a:lnTo>
                  <a:pt x="1018405" y="1138495"/>
                </a:lnTo>
                <a:lnTo>
                  <a:pt x="1018405" y="938826"/>
                </a:lnTo>
                <a:lnTo>
                  <a:pt x="815057" y="938826"/>
                </a:lnTo>
                <a:close/>
                <a:moveTo>
                  <a:pt x="815057" y="1374164"/>
                </a:moveTo>
                <a:lnTo>
                  <a:pt x="1018405" y="1374164"/>
                </a:lnTo>
                <a:lnTo>
                  <a:pt x="1018405" y="1174495"/>
                </a:lnTo>
                <a:lnTo>
                  <a:pt x="815057" y="1174495"/>
                </a:lnTo>
                <a:close/>
                <a:moveTo>
                  <a:pt x="815057" y="1609833"/>
                </a:moveTo>
                <a:lnTo>
                  <a:pt x="1018405" y="1609833"/>
                </a:lnTo>
                <a:lnTo>
                  <a:pt x="1018405" y="1410164"/>
                </a:lnTo>
                <a:lnTo>
                  <a:pt x="815057" y="1410164"/>
                </a:lnTo>
                <a:close/>
                <a:moveTo>
                  <a:pt x="815056" y="1845502"/>
                </a:moveTo>
                <a:lnTo>
                  <a:pt x="1018405" y="1845502"/>
                </a:lnTo>
                <a:lnTo>
                  <a:pt x="1018405" y="1645833"/>
                </a:lnTo>
                <a:lnTo>
                  <a:pt x="815057" y="1645833"/>
                </a:lnTo>
                <a:close/>
                <a:moveTo>
                  <a:pt x="815056" y="2081171"/>
                </a:moveTo>
                <a:lnTo>
                  <a:pt x="1018405" y="2081171"/>
                </a:lnTo>
                <a:lnTo>
                  <a:pt x="1018405" y="1881502"/>
                </a:lnTo>
                <a:lnTo>
                  <a:pt x="815056" y="1881502"/>
                </a:lnTo>
                <a:close/>
                <a:moveTo>
                  <a:pt x="815056" y="2316840"/>
                </a:moveTo>
                <a:lnTo>
                  <a:pt x="1018405" y="2316840"/>
                </a:lnTo>
                <a:lnTo>
                  <a:pt x="1018405" y="2117171"/>
                </a:lnTo>
                <a:lnTo>
                  <a:pt x="815056" y="2117171"/>
                </a:lnTo>
                <a:close/>
                <a:moveTo>
                  <a:pt x="815056" y="2552509"/>
                </a:moveTo>
                <a:lnTo>
                  <a:pt x="1018405" y="2552509"/>
                </a:lnTo>
                <a:lnTo>
                  <a:pt x="1018405" y="2352840"/>
                </a:lnTo>
                <a:lnTo>
                  <a:pt x="815056" y="2352840"/>
                </a:lnTo>
                <a:close/>
                <a:moveTo>
                  <a:pt x="815056" y="2788178"/>
                </a:moveTo>
                <a:lnTo>
                  <a:pt x="1018405" y="2788178"/>
                </a:lnTo>
                <a:lnTo>
                  <a:pt x="1018405" y="2588509"/>
                </a:lnTo>
                <a:lnTo>
                  <a:pt x="815056" y="2588509"/>
                </a:lnTo>
                <a:close/>
                <a:moveTo>
                  <a:pt x="815056" y="3023847"/>
                </a:moveTo>
                <a:lnTo>
                  <a:pt x="1018405" y="3023847"/>
                </a:lnTo>
                <a:lnTo>
                  <a:pt x="1018405" y="2824178"/>
                </a:lnTo>
                <a:lnTo>
                  <a:pt x="815056" y="2824178"/>
                </a:lnTo>
                <a:close/>
                <a:moveTo>
                  <a:pt x="815056" y="3259516"/>
                </a:moveTo>
                <a:lnTo>
                  <a:pt x="1018405" y="3259516"/>
                </a:lnTo>
                <a:lnTo>
                  <a:pt x="1018405" y="3059847"/>
                </a:lnTo>
                <a:lnTo>
                  <a:pt x="815056" y="3059847"/>
                </a:lnTo>
                <a:close/>
                <a:moveTo>
                  <a:pt x="815056" y="3495185"/>
                </a:moveTo>
                <a:lnTo>
                  <a:pt x="1018405" y="3495185"/>
                </a:lnTo>
                <a:lnTo>
                  <a:pt x="1018405" y="3295516"/>
                </a:lnTo>
                <a:lnTo>
                  <a:pt x="815056" y="3295516"/>
                </a:lnTo>
                <a:close/>
                <a:moveTo>
                  <a:pt x="815056" y="3730854"/>
                </a:moveTo>
                <a:lnTo>
                  <a:pt x="1018405" y="3730854"/>
                </a:lnTo>
                <a:lnTo>
                  <a:pt x="1018405" y="3531185"/>
                </a:lnTo>
                <a:lnTo>
                  <a:pt x="815056" y="3531185"/>
                </a:lnTo>
                <a:close/>
                <a:moveTo>
                  <a:pt x="815056" y="3966523"/>
                </a:moveTo>
                <a:lnTo>
                  <a:pt x="1018405" y="3966523"/>
                </a:lnTo>
                <a:lnTo>
                  <a:pt x="1018405" y="3766854"/>
                </a:lnTo>
                <a:lnTo>
                  <a:pt x="815056" y="3766854"/>
                </a:lnTo>
                <a:close/>
                <a:moveTo>
                  <a:pt x="815056" y="4202192"/>
                </a:moveTo>
                <a:lnTo>
                  <a:pt x="1018405" y="4202192"/>
                </a:lnTo>
                <a:lnTo>
                  <a:pt x="1018405" y="4002523"/>
                </a:lnTo>
                <a:lnTo>
                  <a:pt x="815056" y="4002523"/>
                </a:lnTo>
                <a:close/>
                <a:moveTo>
                  <a:pt x="815056" y="4437861"/>
                </a:moveTo>
                <a:lnTo>
                  <a:pt x="1018405" y="4437861"/>
                </a:lnTo>
                <a:lnTo>
                  <a:pt x="1018405" y="4238192"/>
                </a:lnTo>
                <a:lnTo>
                  <a:pt x="815056" y="4238192"/>
                </a:lnTo>
                <a:close/>
                <a:moveTo>
                  <a:pt x="815056" y="4673530"/>
                </a:moveTo>
                <a:lnTo>
                  <a:pt x="1018405" y="4673530"/>
                </a:lnTo>
                <a:lnTo>
                  <a:pt x="1018405" y="4473861"/>
                </a:lnTo>
                <a:lnTo>
                  <a:pt x="815056" y="4473861"/>
                </a:lnTo>
                <a:close/>
                <a:moveTo>
                  <a:pt x="815056" y="4909199"/>
                </a:moveTo>
                <a:lnTo>
                  <a:pt x="1018405" y="4909199"/>
                </a:lnTo>
                <a:lnTo>
                  <a:pt x="1018405" y="4709530"/>
                </a:lnTo>
                <a:lnTo>
                  <a:pt x="815056" y="4709530"/>
                </a:lnTo>
                <a:close/>
                <a:moveTo>
                  <a:pt x="815056" y="5144868"/>
                </a:moveTo>
                <a:lnTo>
                  <a:pt x="1018405" y="5144868"/>
                </a:lnTo>
                <a:lnTo>
                  <a:pt x="1018405" y="4945199"/>
                </a:lnTo>
                <a:lnTo>
                  <a:pt x="815056" y="4945199"/>
                </a:lnTo>
                <a:close/>
                <a:moveTo>
                  <a:pt x="815056" y="5380537"/>
                </a:moveTo>
                <a:lnTo>
                  <a:pt x="1018405" y="5380537"/>
                </a:lnTo>
                <a:lnTo>
                  <a:pt x="1018405" y="5180868"/>
                </a:lnTo>
                <a:lnTo>
                  <a:pt x="815056" y="5180868"/>
                </a:lnTo>
                <a:close/>
                <a:moveTo>
                  <a:pt x="815056" y="5616206"/>
                </a:moveTo>
                <a:lnTo>
                  <a:pt x="1018405" y="5616206"/>
                </a:lnTo>
                <a:lnTo>
                  <a:pt x="1018405" y="5416537"/>
                </a:lnTo>
                <a:lnTo>
                  <a:pt x="815056" y="5416537"/>
                </a:lnTo>
                <a:close/>
                <a:moveTo>
                  <a:pt x="815056" y="5851875"/>
                </a:moveTo>
                <a:lnTo>
                  <a:pt x="1018405" y="5851875"/>
                </a:lnTo>
                <a:lnTo>
                  <a:pt x="1018405" y="5652206"/>
                </a:lnTo>
                <a:lnTo>
                  <a:pt x="815056" y="5652206"/>
                </a:lnTo>
                <a:close/>
                <a:moveTo>
                  <a:pt x="815056" y="6087544"/>
                </a:moveTo>
                <a:lnTo>
                  <a:pt x="1018405" y="6087544"/>
                </a:lnTo>
                <a:lnTo>
                  <a:pt x="1018405" y="5887875"/>
                </a:lnTo>
                <a:lnTo>
                  <a:pt x="815056" y="5887875"/>
                </a:lnTo>
                <a:close/>
                <a:moveTo>
                  <a:pt x="815056" y="6323213"/>
                </a:moveTo>
                <a:lnTo>
                  <a:pt x="1018405" y="6323213"/>
                </a:lnTo>
                <a:lnTo>
                  <a:pt x="1018405" y="6123544"/>
                </a:lnTo>
                <a:lnTo>
                  <a:pt x="815056" y="6123544"/>
                </a:lnTo>
                <a:close/>
                <a:moveTo>
                  <a:pt x="815056" y="6558880"/>
                </a:moveTo>
                <a:lnTo>
                  <a:pt x="1018405" y="6558880"/>
                </a:lnTo>
                <a:lnTo>
                  <a:pt x="1018405" y="6359212"/>
                </a:lnTo>
                <a:lnTo>
                  <a:pt x="815056" y="6359212"/>
                </a:lnTo>
                <a:close/>
                <a:moveTo>
                  <a:pt x="815056" y="6794548"/>
                </a:moveTo>
                <a:lnTo>
                  <a:pt x="1018405" y="6794548"/>
                </a:lnTo>
                <a:lnTo>
                  <a:pt x="1018405" y="6594880"/>
                </a:lnTo>
                <a:lnTo>
                  <a:pt x="815056" y="6594880"/>
                </a:lnTo>
                <a:close/>
                <a:moveTo>
                  <a:pt x="815056" y="7030218"/>
                </a:moveTo>
                <a:lnTo>
                  <a:pt x="1018405" y="7030218"/>
                </a:lnTo>
                <a:lnTo>
                  <a:pt x="1018405" y="6830548"/>
                </a:lnTo>
                <a:lnTo>
                  <a:pt x="815056" y="6830548"/>
                </a:lnTo>
                <a:close/>
                <a:moveTo>
                  <a:pt x="815056" y="7265887"/>
                </a:moveTo>
                <a:lnTo>
                  <a:pt x="1018405" y="7265887"/>
                </a:lnTo>
                <a:lnTo>
                  <a:pt x="1018405" y="7066216"/>
                </a:lnTo>
                <a:lnTo>
                  <a:pt x="815056" y="7066216"/>
                </a:lnTo>
                <a:close/>
                <a:moveTo>
                  <a:pt x="815056" y="7501556"/>
                </a:moveTo>
                <a:lnTo>
                  <a:pt x="1018405" y="7501556"/>
                </a:lnTo>
                <a:lnTo>
                  <a:pt x="1018405" y="7301889"/>
                </a:lnTo>
                <a:lnTo>
                  <a:pt x="815056" y="7301889"/>
                </a:lnTo>
                <a:close/>
                <a:moveTo>
                  <a:pt x="815056" y="7737224"/>
                </a:moveTo>
                <a:lnTo>
                  <a:pt x="1018405" y="7737224"/>
                </a:lnTo>
                <a:lnTo>
                  <a:pt x="1018405" y="7537556"/>
                </a:lnTo>
                <a:lnTo>
                  <a:pt x="815056" y="7537556"/>
                </a:lnTo>
                <a:close/>
                <a:moveTo>
                  <a:pt x="815056" y="7972894"/>
                </a:moveTo>
                <a:lnTo>
                  <a:pt x="1018405" y="7972894"/>
                </a:lnTo>
                <a:lnTo>
                  <a:pt x="1018405" y="7773226"/>
                </a:lnTo>
                <a:lnTo>
                  <a:pt x="815056" y="7773226"/>
                </a:lnTo>
                <a:close/>
                <a:moveTo>
                  <a:pt x="815056" y="8208560"/>
                </a:moveTo>
                <a:lnTo>
                  <a:pt x="1018405" y="8208560"/>
                </a:lnTo>
                <a:lnTo>
                  <a:pt x="1018405" y="8008890"/>
                </a:lnTo>
                <a:lnTo>
                  <a:pt x="815056" y="8008890"/>
                </a:lnTo>
                <a:close/>
                <a:moveTo>
                  <a:pt x="815056" y="8444229"/>
                </a:moveTo>
                <a:lnTo>
                  <a:pt x="1018405" y="8444229"/>
                </a:lnTo>
                <a:lnTo>
                  <a:pt x="1018405" y="8244560"/>
                </a:lnTo>
                <a:lnTo>
                  <a:pt x="815056" y="8244560"/>
                </a:lnTo>
                <a:close/>
                <a:moveTo>
                  <a:pt x="815056" y="8679895"/>
                </a:moveTo>
                <a:lnTo>
                  <a:pt x="1018405" y="8679895"/>
                </a:lnTo>
                <a:lnTo>
                  <a:pt x="1018405" y="8480228"/>
                </a:lnTo>
                <a:lnTo>
                  <a:pt x="815056" y="8480228"/>
                </a:lnTo>
                <a:close/>
                <a:moveTo>
                  <a:pt x="815056" y="8915565"/>
                </a:moveTo>
                <a:lnTo>
                  <a:pt x="1018405" y="8915565"/>
                </a:lnTo>
                <a:lnTo>
                  <a:pt x="1018405" y="8715895"/>
                </a:lnTo>
                <a:lnTo>
                  <a:pt x="815056" y="8715895"/>
                </a:lnTo>
                <a:close/>
                <a:moveTo>
                  <a:pt x="815056" y="9151235"/>
                </a:moveTo>
                <a:lnTo>
                  <a:pt x="1018405" y="9151235"/>
                </a:lnTo>
                <a:lnTo>
                  <a:pt x="1018405" y="8951565"/>
                </a:lnTo>
                <a:lnTo>
                  <a:pt x="815056" y="8951565"/>
                </a:lnTo>
                <a:close/>
                <a:moveTo>
                  <a:pt x="815056" y="9386903"/>
                </a:moveTo>
                <a:lnTo>
                  <a:pt x="1018405" y="9386903"/>
                </a:lnTo>
                <a:lnTo>
                  <a:pt x="1018405" y="9187234"/>
                </a:lnTo>
                <a:lnTo>
                  <a:pt x="815056" y="9187234"/>
                </a:lnTo>
                <a:close/>
                <a:moveTo>
                  <a:pt x="815056" y="9622571"/>
                </a:moveTo>
                <a:lnTo>
                  <a:pt x="1018405" y="9622571"/>
                </a:lnTo>
                <a:lnTo>
                  <a:pt x="1018405" y="9422903"/>
                </a:lnTo>
                <a:lnTo>
                  <a:pt x="815056" y="9422903"/>
                </a:lnTo>
                <a:close/>
                <a:moveTo>
                  <a:pt x="815056" y="9858240"/>
                </a:moveTo>
                <a:lnTo>
                  <a:pt x="1018405" y="9858240"/>
                </a:lnTo>
                <a:lnTo>
                  <a:pt x="1018405" y="9658571"/>
                </a:lnTo>
                <a:lnTo>
                  <a:pt x="815056" y="9658571"/>
                </a:lnTo>
                <a:close/>
                <a:moveTo>
                  <a:pt x="815056" y="10093908"/>
                </a:moveTo>
                <a:lnTo>
                  <a:pt x="1018405" y="10093908"/>
                </a:lnTo>
                <a:lnTo>
                  <a:pt x="1018405" y="9894240"/>
                </a:lnTo>
                <a:lnTo>
                  <a:pt x="815056" y="9894240"/>
                </a:lnTo>
                <a:close/>
                <a:moveTo>
                  <a:pt x="815056" y="10329579"/>
                </a:moveTo>
                <a:lnTo>
                  <a:pt x="1018405" y="10329579"/>
                </a:lnTo>
                <a:lnTo>
                  <a:pt x="1018405" y="10129911"/>
                </a:lnTo>
                <a:lnTo>
                  <a:pt x="815056" y="10129911"/>
                </a:lnTo>
                <a:close/>
                <a:moveTo>
                  <a:pt x="815056" y="10565248"/>
                </a:moveTo>
                <a:lnTo>
                  <a:pt x="1018405" y="10565248"/>
                </a:lnTo>
                <a:lnTo>
                  <a:pt x="1018405" y="10365579"/>
                </a:lnTo>
                <a:lnTo>
                  <a:pt x="815056" y="10365579"/>
                </a:lnTo>
                <a:close/>
                <a:moveTo>
                  <a:pt x="815056" y="10800917"/>
                </a:moveTo>
                <a:lnTo>
                  <a:pt x="1018405" y="10800917"/>
                </a:lnTo>
                <a:lnTo>
                  <a:pt x="1018405" y="10601248"/>
                </a:lnTo>
                <a:lnTo>
                  <a:pt x="815056" y="10601248"/>
                </a:lnTo>
                <a:close/>
                <a:moveTo>
                  <a:pt x="815056" y="11036585"/>
                </a:moveTo>
                <a:lnTo>
                  <a:pt x="1018405" y="11036585"/>
                </a:lnTo>
                <a:lnTo>
                  <a:pt x="1018405" y="10836917"/>
                </a:lnTo>
                <a:lnTo>
                  <a:pt x="815056" y="10836917"/>
                </a:lnTo>
                <a:close/>
                <a:moveTo>
                  <a:pt x="815056" y="11272254"/>
                </a:moveTo>
                <a:lnTo>
                  <a:pt x="1018405" y="11272254"/>
                </a:lnTo>
                <a:lnTo>
                  <a:pt x="1018405" y="11072585"/>
                </a:lnTo>
                <a:lnTo>
                  <a:pt x="815056" y="11072585"/>
                </a:lnTo>
                <a:close/>
                <a:moveTo>
                  <a:pt x="815056" y="11507923"/>
                </a:moveTo>
                <a:lnTo>
                  <a:pt x="1018405" y="11507923"/>
                </a:lnTo>
                <a:lnTo>
                  <a:pt x="1018405" y="11308254"/>
                </a:lnTo>
                <a:lnTo>
                  <a:pt x="815056" y="11308254"/>
                </a:lnTo>
                <a:close/>
                <a:moveTo>
                  <a:pt x="815056" y="11743591"/>
                </a:moveTo>
                <a:lnTo>
                  <a:pt x="1018405" y="11743591"/>
                </a:lnTo>
                <a:lnTo>
                  <a:pt x="1018405" y="11543923"/>
                </a:lnTo>
                <a:lnTo>
                  <a:pt x="815056" y="11543923"/>
                </a:lnTo>
                <a:close/>
                <a:moveTo>
                  <a:pt x="815056" y="11979260"/>
                </a:moveTo>
                <a:lnTo>
                  <a:pt x="1018405" y="11979260"/>
                </a:lnTo>
                <a:lnTo>
                  <a:pt x="1018405" y="11779591"/>
                </a:lnTo>
                <a:lnTo>
                  <a:pt x="815056" y="11779591"/>
                </a:lnTo>
                <a:close/>
                <a:moveTo>
                  <a:pt x="575708" y="431488"/>
                </a:moveTo>
                <a:lnTo>
                  <a:pt x="779057" y="431488"/>
                </a:lnTo>
                <a:lnTo>
                  <a:pt x="779057" y="231816"/>
                </a:lnTo>
                <a:lnTo>
                  <a:pt x="575708" y="231816"/>
                </a:lnTo>
                <a:close/>
                <a:moveTo>
                  <a:pt x="575708" y="667157"/>
                </a:moveTo>
                <a:lnTo>
                  <a:pt x="779057" y="667157"/>
                </a:lnTo>
                <a:lnTo>
                  <a:pt x="779057" y="467488"/>
                </a:lnTo>
                <a:lnTo>
                  <a:pt x="575708" y="467488"/>
                </a:lnTo>
                <a:close/>
                <a:moveTo>
                  <a:pt x="575708" y="902826"/>
                </a:moveTo>
                <a:lnTo>
                  <a:pt x="779057" y="902826"/>
                </a:lnTo>
                <a:lnTo>
                  <a:pt x="779057" y="703157"/>
                </a:lnTo>
                <a:lnTo>
                  <a:pt x="575708" y="703157"/>
                </a:lnTo>
                <a:close/>
                <a:moveTo>
                  <a:pt x="575708" y="1138495"/>
                </a:moveTo>
                <a:lnTo>
                  <a:pt x="779057" y="1138495"/>
                </a:lnTo>
                <a:lnTo>
                  <a:pt x="779057" y="938826"/>
                </a:lnTo>
                <a:lnTo>
                  <a:pt x="575708" y="938826"/>
                </a:lnTo>
                <a:close/>
                <a:moveTo>
                  <a:pt x="575708" y="1374164"/>
                </a:moveTo>
                <a:lnTo>
                  <a:pt x="779057" y="1374164"/>
                </a:lnTo>
                <a:lnTo>
                  <a:pt x="779057" y="1174495"/>
                </a:lnTo>
                <a:lnTo>
                  <a:pt x="575708" y="1174495"/>
                </a:lnTo>
                <a:close/>
                <a:moveTo>
                  <a:pt x="575708" y="1609833"/>
                </a:moveTo>
                <a:lnTo>
                  <a:pt x="779057" y="1609833"/>
                </a:lnTo>
                <a:lnTo>
                  <a:pt x="779057" y="1410164"/>
                </a:lnTo>
                <a:lnTo>
                  <a:pt x="575708" y="1410164"/>
                </a:lnTo>
                <a:close/>
                <a:moveTo>
                  <a:pt x="575708" y="1845502"/>
                </a:moveTo>
                <a:lnTo>
                  <a:pt x="779057" y="1845502"/>
                </a:lnTo>
                <a:lnTo>
                  <a:pt x="779057" y="1645833"/>
                </a:lnTo>
                <a:lnTo>
                  <a:pt x="575708" y="1645833"/>
                </a:lnTo>
                <a:close/>
                <a:moveTo>
                  <a:pt x="575708" y="2081171"/>
                </a:moveTo>
                <a:lnTo>
                  <a:pt x="779057" y="2081171"/>
                </a:lnTo>
                <a:lnTo>
                  <a:pt x="779057" y="1881502"/>
                </a:lnTo>
                <a:lnTo>
                  <a:pt x="575708" y="1881502"/>
                </a:lnTo>
                <a:close/>
                <a:moveTo>
                  <a:pt x="575708" y="2316840"/>
                </a:moveTo>
                <a:lnTo>
                  <a:pt x="779057" y="2316840"/>
                </a:lnTo>
                <a:lnTo>
                  <a:pt x="779057" y="2117171"/>
                </a:lnTo>
                <a:lnTo>
                  <a:pt x="575708" y="2117171"/>
                </a:lnTo>
                <a:close/>
                <a:moveTo>
                  <a:pt x="575708" y="2552509"/>
                </a:moveTo>
                <a:lnTo>
                  <a:pt x="779057" y="2552509"/>
                </a:lnTo>
                <a:lnTo>
                  <a:pt x="779057" y="2352840"/>
                </a:lnTo>
                <a:lnTo>
                  <a:pt x="575708" y="2352840"/>
                </a:lnTo>
                <a:close/>
                <a:moveTo>
                  <a:pt x="575708" y="2788178"/>
                </a:moveTo>
                <a:lnTo>
                  <a:pt x="779057" y="2788178"/>
                </a:lnTo>
                <a:lnTo>
                  <a:pt x="779057" y="2588509"/>
                </a:lnTo>
                <a:lnTo>
                  <a:pt x="575708" y="2588509"/>
                </a:lnTo>
                <a:close/>
                <a:moveTo>
                  <a:pt x="575708" y="3023847"/>
                </a:moveTo>
                <a:lnTo>
                  <a:pt x="779057" y="3023847"/>
                </a:lnTo>
                <a:lnTo>
                  <a:pt x="779057" y="2824178"/>
                </a:lnTo>
                <a:lnTo>
                  <a:pt x="575708" y="2824178"/>
                </a:lnTo>
                <a:close/>
                <a:moveTo>
                  <a:pt x="575708" y="3259516"/>
                </a:moveTo>
                <a:lnTo>
                  <a:pt x="779057" y="3259516"/>
                </a:lnTo>
                <a:lnTo>
                  <a:pt x="779057" y="3059847"/>
                </a:lnTo>
                <a:lnTo>
                  <a:pt x="575708" y="3059847"/>
                </a:lnTo>
                <a:close/>
                <a:moveTo>
                  <a:pt x="575708" y="3495185"/>
                </a:moveTo>
                <a:lnTo>
                  <a:pt x="779057" y="3495185"/>
                </a:lnTo>
                <a:lnTo>
                  <a:pt x="779057" y="3295516"/>
                </a:lnTo>
                <a:lnTo>
                  <a:pt x="575708" y="3295516"/>
                </a:lnTo>
                <a:close/>
                <a:moveTo>
                  <a:pt x="575708" y="3730854"/>
                </a:moveTo>
                <a:lnTo>
                  <a:pt x="779057" y="3730854"/>
                </a:lnTo>
                <a:lnTo>
                  <a:pt x="779057" y="3531185"/>
                </a:lnTo>
                <a:lnTo>
                  <a:pt x="575708" y="3531185"/>
                </a:lnTo>
                <a:close/>
                <a:moveTo>
                  <a:pt x="575708" y="3966523"/>
                </a:moveTo>
                <a:lnTo>
                  <a:pt x="779057" y="3966523"/>
                </a:lnTo>
                <a:lnTo>
                  <a:pt x="779057" y="3766854"/>
                </a:lnTo>
                <a:lnTo>
                  <a:pt x="575708" y="3766854"/>
                </a:lnTo>
                <a:close/>
                <a:moveTo>
                  <a:pt x="575708" y="4202192"/>
                </a:moveTo>
                <a:lnTo>
                  <a:pt x="779057" y="4202192"/>
                </a:lnTo>
                <a:lnTo>
                  <a:pt x="779057" y="4002523"/>
                </a:lnTo>
                <a:lnTo>
                  <a:pt x="575708" y="4002523"/>
                </a:lnTo>
                <a:close/>
                <a:moveTo>
                  <a:pt x="575708" y="4437861"/>
                </a:moveTo>
                <a:lnTo>
                  <a:pt x="779057" y="4437861"/>
                </a:lnTo>
                <a:lnTo>
                  <a:pt x="779057" y="4238192"/>
                </a:lnTo>
                <a:lnTo>
                  <a:pt x="575708" y="4238192"/>
                </a:lnTo>
                <a:close/>
                <a:moveTo>
                  <a:pt x="575708" y="4673530"/>
                </a:moveTo>
                <a:lnTo>
                  <a:pt x="779057" y="4673530"/>
                </a:lnTo>
                <a:lnTo>
                  <a:pt x="779057" y="4473861"/>
                </a:lnTo>
                <a:lnTo>
                  <a:pt x="575708" y="4473861"/>
                </a:lnTo>
                <a:close/>
                <a:moveTo>
                  <a:pt x="575708" y="4909199"/>
                </a:moveTo>
                <a:lnTo>
                  <a:pt x="779057" y="4909199"/>
                </a:lnTo>
                <a:lnTo>
                  <a:pt x="779057" y="4709530"/>
                </a:lnTo>
                <a:lnTo>
                  <a:pt x="575708" y="4709530"/>
                </a:lnTo>
                <a:close/>
                <a:moveTo>
                  <a:pt x="575708" y="5144868"/>
                </a:moveTo>
                <a:lnTo>
                  <a:pt x="779057" y="5144868"/>
                </a:lnTo>
                <a:lnTo>
                  <a:pt x="779057" y="4945199"/>
                </a:lnTo>
                <a:lnTo>
                  <a:pt x="575708" y="4945199"/>
                </a:lnTo>
                <a:close/>
                <a:moveTo>
                  <a:pt x="575708" y="5380537"/>
                </a:moveTo>
                <a:lnTo>
                  <a:pt x="779057" y="5380537"/>
                </a:lnTo>
                <a:lnTo>
                  <a:pt x="779057" y="5180868"/>
                </a:lnTo>
                <a:lnTo>
                  <a:pt x="575708" y="5180868"/>
                </a:lnTo>
                <a:close/>
                <a:moveTo>
                  <a:pt x="575708" y="5616206"/>
                </a:moveTo>
                <a:lnTo>
                  <a:pt x="779057" y="5616206"/>
                </a:lnTo>
                <a:lnTo>
                  <a:pt x="779057" y="5416537"/>
                </a:lnTo>
                <a:lnTo>
                  <a:pt x="575708" y="5416537"/>
                </a:lnTo>
                <a:close/>
                <a:moveTo>
                  <a:pt x="575708" y="5851875"/>
                </a:moveTo>
                <a:lnTo>
                  <a:pt x="779057" y="5851875"/>
                </a:lnTo>
                <a:lnTo>
                  <a:pt x="779057" y="5652206"/>
                </a:lnTo>
                <a:lnTo>
                  <a:pt x="575708" y="5652206"/>
                </a:lnTo>
                <a:close/>
                <a:moveTo>
                  <a:pt x="575708" y="6087544"/>
                </a:moveTo>
                <a:lnTo>
                  <a:pt x="779057" y="6087544"/>
                </a:lnTo>
                <a:lnTo>
                  <a:pt x="779057" y="5887875"/>
                </a:lnTo>
                <a:lnTo>
                  <a:pt x="575708" y="5887875"/>
                </a:lnTo>
                <a:close/>
                <a:moveTo>
                  <a:pt x="575708" y="6323213"/>
                </a:moveTo>
                <a:lnTo>
                  <a:pt x="779057" y="6323213"/>
                </a:lnTo>
                <a:lnTo>
                  <a:pt x="779057" y="6123544"/>
                </a:lnTo>
                <a:lnTo>
                  <a:pt x="575708" y="6123544"/>
                </a:lnTo>
                <a:close/>
                <a:moveTo>
                  <a:pt x="575708" y="6558880"/>
                </a:moveTo>
                <a:lnTo>
                  <a:pt x="779057" y="6558880"/>
                </a:lnTo>
                <a:lnTo>
                  <a:pt x="779057" y="6359212"/>
                </a:lnTo>
                <a:lnTo>
                  <a:pt x="575708" y="6359212"/>
                </a:lnTo>
                <a:close/>
                <a:moveTo>
                  <a:pt x="575708" y="6794548"/>
                </a:moveTo>
                <a:lnTo>
                  <a:pt x="779057" y="6794548"/>
                </a:lnTo>
                <a:lnTo>
                  <a:pt x="779057" y="6594880"/>
                </a:lnTo>
                <a:lnTo>
                  <a:pt x="575708" y="6594880"/>
                </a:lnTo>
                <a:close/>
                <a:moveTo>
                  <a:pt x="575708" y="7030218"/>
                </a:moveTo>
                <a:lnTo>
                  <a:pt x="779057" y="7030218"/>
                </a:lnTo>
                <a:lnTo>
                  <a:pt x="779057" y="6830548"/>
                </a:lnTo>
                <a:lnTo>
                  <a:pt x="575708" y="6830548"/>
                </a:lnTo>
                <a:close/>
                <a:moveTo>
                  <a:pt x="575708" y="7265887"/>
                </a:moveTo>
                <a:lnTo>
                  <a:pt x="779057" y="7265887"/>
                </a:lnTo>
                <a:lnTo>
                  <a:pt x="779057" y="7066216"/>
                </a:lnTo>
                <a:lnTo>
                  <a:pt x="575708" y="7066216"/>
                </a:lnTo>
                <a:close/>
                <a:moveTo>
                  <a:pt x="575708" y="7501556"/>
                </a:moveTo>
                <a:lnTo>
                  <a:pt x="779057" y="7501556"/>
                </a:lnTo>
                <a:lnTo>
                  <a:pt x="779057" y="7301889"/>
                </a:lnTo>
                <a:lnTo>
                  <a:pt x="575708" y="7301889"/>
                </a:lnTo>
                <a:close/>
                <a:moveTo>
                  <a:pt x="575708" y="7737224"/>
                </a:moveTo>
                <a:lnTo>
                  <a:pt x="779057" y="7737224"/>
                </a:lnTo>
                <a:lnTo>
                  <a:pt x="779057" y="7537556"/>
                </a:lnTo>
                <a:lnTo>
                  <a:pt x="575708" y="7537556"/>
                </a:lnTo>
                <a:close/>
                <a:moveTo>
                  <a:pt x="575708" y="7972894"/>
                </a:moveTo>
                <a:lnTo>
                  <a:pt x="779057" y="7972894"/>
                </a:lnTo>
                <a:lnTo>
                  <a:pt x="779057" y="7773226"/>
                </a:lnTo>
                <a:lnTo>
                  <a:pt x="575708" y="7773226"/>
                </a:lnTo>
                <a:close/>
                <a:moveTo>
                  <a:pt x="575708" y="8208560"/>
                </a:moveTo>
                <a:lnTo>
                  <a:pt x="779057" y="8208560"/>
                </a:lnTo>
                <a:lnTo>
                  <a:pt x="779057" y="8008890"/>
                </a:lnTo>
                <a:lnTo>
                  <a:pt x="575708" y="8008890"/>
                </a:lnTo>
                <a:close/>
                <a:moveTo>
                  <a:pt x="575708" y="8444229"/>
                </a:moveTo>
                <a:lnTo>
                  <a:pt x="779057" y="8444229"/>
                </a:lnTo>
                <a:lnTo>
                  <a:pt x="779057" y="8244560"/>
                </a:lnTo>
                <a:lnTo>
                  <a:pt x="575708" y="8244560"/>
                </a:lnTo>
                <a:close/>
                <a:moveTo>
                  <a:pt x="575708" y="8679895"/>
                </a:moveTo>
                <a:lnTo>
                  <a:pt x="779057" y="8679895"/>
                </a:lnTo>
                <a:lnTo>
                  <a:pt x="779057" y="8480228"/>
                </a:lnTo>
                <a:lnTo>
                  <a:pt x="575708" y="8480228"/>
                </a:lnTo>
                <a:close/>
                <a:moveTo>
                  <a:pt x="575708" y="8915565"/>
                </a:moveTo>
                <a:lnTo>
                  <a:pt x="779057" y="8915565"/>
                </a:lnTo>
                <a:lnTo>
                  <a:pt x="779057" y="8715895"/>
                </a:lnTo>
                <a:lnTo>
                  <a:pt x="575708" y="8715895"/>
                </a:lnTo>
                <a:close/>
                <a:moveTo>
                  <a:pt x="575708" y="9151235"/>
                </a:moveTo>
                <a:lnTo>
                  <a:pt x="779057" y="9151235"/>
                </a:lnTo>
                <a:lnTo>
                  <a:pt x="779057" y="8951565"/>
                </a:lnTo>
                <a:lnTo>
                  <a:pt x="575708" y="8951565"/>
                </a:lnTo>
                <a:close/>
                <a:moveTo>
                  <a:pt x="575708" y="9386903"/>
                </a:moveTo>
                <a:lnTo>
                  <a:pt x="779057" y="9386903"/>
                </a:lnTo>
                <a:lnTo>
                  <a:pt x="779057" y="9187234"/>
                </a:lnTo>
                <a:lnTo>
                  <a:pt x="575708" y="9187234"/>
                </a:lnTo>
                <a:close/>
                <a:moveTo>
                  <a:pt x="575708" y="9622571"/>
                </a:moveTo>
                <a:lnTo>
                  <a:pt x="779057" y="9622571"/>
                </a:lnTo>
                <a:lnTo>
                  <a:pt x="779057" y="9422903"/>
                </a:lnTo>
                <a:lnTo>
                  <a:pt x="575708" y="9422903"/>
                </a:lnTo>
                <a:close/>
                <a:moveTo>
                  <a:pt x="575708" y="9858240"/>
                </a:moveTo>
                <a:lnTo>
                  <a:pt x="779057" y="9858240"/>
                </a:lnTo>
                <a:lnTo>
                  <a:pt x="779057" y="9658571"/>
                </a:lnTo>
                <a:lnTo>
                  <a:pt x="575708" y="9658571"/>
                </a:lnTo>
                <a:close/>
                <a:moveTo>
                  <a:pt x="575708" y="10093908"/>
                </a:moveTo>
                <a:lnTo>
                  <a:pt x="779057" y="10093908"/>
                </a:lnTo>
                <a:lnTo>
                  <a:pt x="779057" y="9894240"/>
                </a:lnTo>
                <a:lnTo>
                  <a:pt x="575708" y="9894240"/>
                </a:lnTo>
                <a:close/>
                <a:moveTo>
                  <a:pt x="575708" y="10329579"/>
                </a:moveTo>
                <a:lnTo>
                  <a:pt x="779057" y="10329579"/>
                </a:lnTo>
                <a:lnTo>
                  <a:pt x="779057" y="10129911"/>
                </a:lnTo>
                <a:lnTo>
                  <a:pt x="575708" y="10129911"/>
                </a:lnTo>
                <a:close/>
                <a:moveTo>
                  <a:pt x="575708" y="10565248"/>
                </a:moveTo>
                <a:lnTo>
                  <a:pt x="779057" y="10565248"/>
                </a:lnTo>
                <a:lnTo>
                  <a:pt x="779057" y="10365579"/>
                </a:lnTo>
                <a:lnTo>
                  <a:pt x="575708" y="10365579"/>
                </a:lnTo>
                <a:close/>
                <a:moveTo>
                  <a:pt x="575708" y="10800917"/>
                </a:moveTo>
                <a:lnTo>
                  <a:pt x="779057" y="10800917"/>
                </a:lnTo>
                <a:lnTo>
                  <a:pt x="779057" y="10601248"/>
                </a:lnTo>
                <a:lnTo>
                  <a:pt x="575708" y="10601248"/>
                </a:lnTo>
                <a:close/>
                <a:moveTo>
                  <a:pt x="575708" y="11036585"/>
                </a:moveTo>
                <a:lnTo>
                  <a:pt x="779057" y="11036585"/>
                </a:lnTo>
                <a:lnTo>
                  <a:pt x="779057" y="10836917"/>
                </a:lnTo>
                <a:lnTo>
                  <a:pt x="575708" y="10836917"/>
                </a:lnTo>
                <a:close/>
                <a:moveTo>
                  <a:pt x="575708" y="11272254"/>
                </a:moveTo>
                <a:lnTo>
                  <a:pt x="779057" y="11272254"/>
                </a:lnTo>
                <a:lnTo>
                  <a:pt x="779057" y="11072585"/>
                </a:lnTo>
                <a:lnTo>
                  <a:pt x="575708" y="11072585"/>
                </a:lnTo>
                <a:close/>
                <a:moveTo>
                  <a:pt x="575708" y="11507923"/>
                </a:moveTo>
                <a:lnTo>
                  <a:pt x="779057" y="11507923"/>
                </a:lnTo>
                <a:lnTo>
                  <a:pt x="779057" y="11308254"/>
                </a:lnTo>
                <a:lnTo>
                  <a:pt x="575708" y="11308254"/>
                </a:lnTo>
                <a:close/>
                <a:moveTo>
                  <a:pt x="575708" y="11743591"/>
                </a:moveTo>
                <a:lnTo>
                  <a:pt x="779057" y="11743591"/>
                </a:lnTo>
                <a:lnTo>
                  <a:pt x="779057" y="11543923"/>
                </a:lnTo>
                <a:lnTo>
                  <a:pt x="575708" y="11543923"/>
                </a:lnTo>
                <a:close/>
                <a:moveTo>
                  <a:pt x="575708" y="11979260"/>
                </a:moveTo>
                <a:lnTo>
                  <a:pt x="779057" y="11979260"/>
                </a:lnTo>
                <a:lnTo>
                  <a:pt x="779057" y="11779591"/>
                </a:lnTo>
                <a:lnTo>
                  <a:pt x="575708" y="11779591"/>
                </a:lnTo>
                <a:close/>
                <a:moveTo>
                  <a:pt x="336359" y="431488"/>
                </a:moveTo>
                <a:lnTo>
                  <a:pt x="539708" y="431488"/>
                </a:lnTo>
                <a:lnTo>
                  <a:pt x="539708" y="231816"/>
                </a:lnTo>
                <a:lnTo>
                  <a:pt x="336359" y="231816"/>
                </a:lnTo>
                <a:close/>
                <a:moveTo>
                  <a:pt x="336359" y="667157"/>
                </a:moveTo>
                <a:lnTo>
                  <a:pt x="539708" y="667157"/>
                </a:lnTo>
                <a:lnTo>
                  <a:pt x="539708" y="467488"/>
                </a:lnTo>
                <a:lnTo>
                  <a:pt x="336359" y="467488"/>
                </a:lnTo>
                <a:close/>
                <a:moveTo>
                  <a:pt x="336359" y="902826"/>
                </a:moveTo>
                <a:lnTo>
                  <a:pt x="539708" y="902826"/>
                </a:lnTo>
                <a:lnTo>
                  <a:pt x="539708" y="703157"/>
                </a:lnTo>
                <a:lnTo>
                  <a:pt x="336359" y="703157"/>
                </a:lnTo>
                <a:close/>
                <a:moveTo>
                  <a:pt x="336359" y="1138495"/>
                </a:moveTo>
                <a:lnTo>
                  <a:pt x="539708" y="1138495"/>
                </a:lnTo>
                <a:lnTo>
                  <a:pt x="539708" y="938826"/>
                </a:lnTo>
                <a:lnTo>
                  <a:pt x="336359" y="938826"/>
                </a:lnTo>
                <a:close/>
                <a:moveTo>
                  <a:pt x="336359" y="1374164"/>
                </a:moveTo>
                <a:lnTo>
                  <a:pt x="539708" y="1374164"/>
                </a:lnTo>
                <a:lnTo>
                  <a:pt x="539708" y="1174495"/>
                </a:lnTo>
                <a:lnTo>
                  <a:pt x="336359" y="1174495"/>
                </a:lnTo>
                <a:close/>
                <a:moveTo>
                  <a:pt x="336359" y="1609833"/>
                </a:moveTo>
                <a:lnTo>
                  <a:pt x="539708" y="1609833"/>
                </a:lnTo>
                <a:lnTo>
                  <a:pt x="539708" y="1410164"/>
                </a:lnTo>
                <a:lnTo>
                  <a:pt x="336359" y="1410164"/>
                </a:lnTo>
                <a:close/>
                <a:moveTo>
                  <a:pt x="336359" y="1845502"/>
                </a:moveTo>
                <a:lnTo>
                  <a:pt x="539708" y="1845502"/>
                </a:lnTo>
                <a:lnTo>
                  <a:pt x="539708" y="1645833"/>
                </a:lnTo>
                <a:lnTo>
                  <a:pt x="336359" y="1645833"/>
                </a:lnTo>
                <a:close/>
                <a:moveTo>
                  <a:pt x="336359" y="2081171"/>
                </a:moveTo>
                <a:lnTo>
                  <a:pt x="539708" y="2081171"/>
                </a:lnTo>
                <a:lnTo>
                  <a:pt x="539708" y="1881502"/>
                </a:lnTo>
                <a:lnTo>
                  <a:pt x="336359" y="1881502"/>
                </a:lnTo>
                <a:close/>
                <a:moveTo>
                  <a:pt x="336359" y="2316840"/>
                </a:moveTo>
                <a:lnTo>
                  <a:pt x="539708" y="2316840"/>
                </a:lnTo>
                <a:lnTo>
                  <a:pt x="539708" y="2117171"/>
                </a:lnTo>
                <a:lnTo>
                  <a:pt x="336359" y="2117171"/>
                </a:lnTo>
                <a:close/>
                <a:moveTo>
                  <a:pt x="336359" y="2552509"/>
                </a:moveTo>
                <a:lnTo>
                  <a:pt x="539708" y="2552509"/>
                </a:lnTo>
                <a:lnTo>
                  <a:pt x="539708" y="2352840"/>
                </a:lnTo>
                <a:lnTo>
                  <a:pt x="336359" y="2352840"/>
                </a:lnTo>
                <a:close/>
                <a:moveTo>
                  <a:pt x="336359" y="2788178"/>
                </a:moveTo>
                <a:lnTo>
                  <a:pt x="539708" y="2788178"/>
                </a:lnTo>
                <a:lnTo>
                  <a:pt x="539708" y="2588509"/>
                </a:lnTo>
                <a:lnTo>
                  <a:pt x="336359" y="2588509"/>
                </a:lnTo>
                <a:close/>
                <a:moveTo>
                  <a:pt x="336359" y="3023847"/>
                </a:moveTo>
                <a:lnTo>
                  <a:pt x="539708" y="3023847"/>
                </a:lnTo>
                <a:lnTo>
                  <a:pt x="539708" y="2824178"/>
                </a:lnTo>
                <a:lnTo>
                  <a:pt x="336359" y="2824178"/>
                </a:lnTo>
                <a:close/>
                <a:moveTo>
                  <a:pt x="336359" y="3259516"/>
                </a:moveTo>
                <a:lnTo>
                  <a:pt x="539708" y="3259516"/>
                </a:lnTo>
                <a:lnTo>
                  <a:pt x="539708" y="3059847"/>
                </a:lnTo>
                <a:lnTo>
                  <a:pt x="336359" y="3059847"/>
                </a:lnTo>
                <a:close/>
                <a:moveTo>
                  <a:pt x="336359" y="3495185"/>
                </a:moveTo>
                <a:lnTo>
                  <a:pt x="539708" y="3495185"/>
                </a:lnTo>
                <a:lnTo>
                  <a:pt x="539708" y="3295516"/>
                </a:lnTo>
                <a:lnTo>
                  <a:pt x="336359" y="3295516"/>
                </a:lnTo>
                <a:close/>
                <a:moveTo>
                  <a:pt x="336359" y="3730854"/>
                </a:moveTo>
                <a:lnTo>
                  <a:pt x="539708" y="3730854"/>
                </a:lnTo>
                <a:lnTo>
                  <a:pt x="539708" y="3531185"/>
                </a:lnTo>
                <a:lnTo>
                  <a:pt x="336359" y="3531185"/>
                </a:lnTo>
                <a:close/>
                <a:moveTo>
                  <a:pt x="336359" y="3966523"/>
                </a:moveTo>
                <a:lnTo>
                  <a:pt x="539708" y="3966523"/>
                </a:lnTo>
                <a:lnTo>
                  <a:pt x="539708" y="3766854"/>
                </a:lnTo>
                <a:lnTo>
                  <a:pt x="336359" y="3766854"/>
                </a:lnTo>
                <a:close/>
                <a:moveTo>
                  <a:pt x="336359" y="4202192"/>
                </a:moveTo>
                <a:lnTo>
                  <a:pt x="539708" y="4202192"/>
                </a:lnTo>
                <a:lnTo>
                  <a:pt x="539708" y="4002523"/>
                </a:lnTo>
                <a:lnTo>
                  <a:pt x="336359" y="4002523"/>
                </a:lnTo>
                <a:close/>
                <a:moveTo>
                  <a:pt x="336359" y="4437861"/>
                </a:moveTo>
                <a:lnTo>
                  <a:pt x="539708" y="4437861"/>
                </a:lnTo>
                <a:lnTo>
                  <a:pt x="539708" y="4238192"/>
                </a:lnTo>
                <a:lnTo>
                  <a:pt x="336359" y="4238192"/>
                </a:lnTo>
                <a:close/>
                <a:moveTo>
                  <a:pt x="336359" y="4673530"/>
                </a:moveTo>
                <a:lnTo>
                  <a:pt x="539708" y="4673530"/>
                </a:lnTo>
                <a:lnTo>
                  <a:pt x="539708" y="4473861"/>
                </a:lnTo>
                <a:lnTo>
                  <a:pt x="336359" y="4473861"/>
                </a:lnTo>
                <a:close/>
                <a:moveTo>
                  <a:pt x="336359" y="4909199"/>
                </a:moveTo>
                <a:lnTo>
                  <a:pt x="539708" y="4909199"/>
                </a:lnTo>
                <a:lnTo>
                  <a:pt x="539708" y="4709530"/>
                </a:lnTo>
                <a:lnTo>
                  <a:pt x="336359" y="4709530"/>
                </a:lnTo>
                <a:close/>
                <a:moveTo>
                  <a:pt x="336359" y="5144868"/>
                </a:moveTo>
                <a:lnTo>
                  <a:pt x="539708" y="5144868"/>
                </a:lnTo>
                <a:lnTo>
                  <a:pt x="539708" y="4945199"/>
                </a:lnTo>
                <a:lnTo>
                  <a:pt x="336359" y="4945199"/>
                </a:lnTo>
                <a:close/>
                <a:moveTo>
                  <a:pt x="336359" y="5380537"/>
                </a:moveTo>
                <a:lnTo>
                  <a:pt x="539708" y="5380537"/>
                </a:lnTo>
                <a:lnTo>
                  <a:pt x="539708" y="5180868"/>
                </a:lnTo>
                <a:lnTo>
                  <a:pt x="336359" y="5180868"/>
                </a:lnTo>
                <a:close/>
                <a:moveTo>
                  <a:pt x="336359" y="5616206"/>
                </a:moveTo>
                <a:lnTo>
                  <a:pt x="539708" y="5616206"/>
                </a:lnTo>
                <a:lnTo>
                  <a:pt x="539708" y="5416537"/>
                </a:lnTo>
                <a:lnTo>
                  <a:pt x="336359" y="5416537"/>
                </a:lnTo>
                <a:close/>
                <a:moveTo>
                  <a:pt x="336359" y="5851875"/>
                </a:moveTo>
                <a:lnTo>
                  <a:pt x="539708" y="5851875"/>
                </a:lnTo>
                <a:lnTo>
                  <a:pt x="539708" y="5652206"/>
                </a:lnTo>
                <a:lnTo>
                  <a:pt x="336359" y="5652206"/>
                </a:lnTo>
                <a:close/>
                <a:moveTo>
                  <a:pt x="336359" y="6087544"/>
                </a:moveTo>
                <a:lnTo>
                  <a:pt x="539708" y="6087544"/>
                </a:lnTo>
                <a:lnTo>
                  <a:pt x="539708" y="5887875"/>
                </a:lnTo>
                <a:lnTo>
                  <a:pt x="336359" y="5887875"/>
                </a:lnTo>
                <a:close/>
                <a:moveTo>
                  <a:pt x="336359" y="6323213"/>
                </a:moveTo>
                <a:lnTo>
                  <a:pt x="539708" y="6323213"/>
                </a:lnTo>
                <a:lnTo>
                  <a:pt x="539708" y="6123544"/>
                </a:lnTo>
                <a:lnTo>
                  <a:pt x="336359" y="6123544"/>
                </a:lnTo>
                <a:close/>
                <a:moveTo>
                  <a:pt x="336359" y="6558880"/>
                </a:moveTo>
                <a:lnTo>
                  <a:pt x="539708" y="6558880"/>
                </a:lnTo>
                <a:lnTo>
                  <a:pt x="539708" y="6359212"/>
                </a:lnTo>
                <a:lnTo>
                  <a:pt x="336359" y="6359212"/>
                </a:lnTo>
                <a:close/>
                <a:moveTo>
                  <a:pt x="336359" y="6794548"/>
                </a:moveTo>
                <a:lnTo>
                  <a:pt x="539708" y="6794548"/>
                </a:lnTo>
                <a:lnTo>
                  <a:pt x="539708" y="6594880"/>
                </a:lnTo>
                <a:lnTo>
                  <a:pt x="336359" y="6594880"/>
                </a:lnTo>
                <a:close/>
                <a:moveTo>
                  <a:pt x="336359" y="7030218"/>
                </a:moveTo>
                <a:lnTo>
                  <a:pt x="539708" y="7030218"/>
                </a:lnTo>
                <a:lnTo>
                  <a:pt x="539708" y="6830548"/>
                </a:lnTo>
                <a:lnTo>
                  <a:pt x="336359" y="6830548"/>
                </a:lnTo>
                <a:close/>
                <a:moveTo>
                  <a:pt x="336359" y="7265887"/>
                </a:moveTo>
                <a:lnTo>
                  <a:pt x="539708" y="7265887"/>
                </a:lnTo>
                <a:lnTo>
                  <a:pt x="539708" y="7066216"/>
                </a:lnTo>
                <a:lnTo>
                  <a:pt x="336359" y="7066216"/>
                </a:lnTo>
                <a:close/>
                <a:moveTo>
                  <a:pt x="336359" y="7501556"/>
                </a:moveTo>
                <a:lnTo>
                  <a:pt x="539708" y="7501556"/>
                </a:lnTo>
                <a:lnTo>
                  <a:pt x="539708" y="7301889"/>
                </a:lnTo>
                <a:lnTo>
                  <a:pt x="336359" y="7301889"/>
                </a:lnTo>
                <a:close/>
                <a:moveTo>
                  <a:pt x="336359" y="7737224"/>
                </a:moveTo>
                <a:lnTo>
                  <a:pt x="539708" y="7737224"/>
                </a:lnTo>
                <a:lnTo>
                  <a:pt x="539708" y="7537556"/>
                </a:lnTo>
                <a:lnTo>
                  <a:pt x="336359" y="7537556"/>
                </a:lnTo>
                <a:close/>
                <a:moveTo>
                  <a:pt x="336359" y="7972894"/>
                </a:moveTo>
                <a:lnTo>
                  <a:pt x="539708" y="7972894"/>
                </a:lnTo>
                <a:lnTo>
                  <a:pt x="539708" y="7773226"/>
                </a:lnTo>
                <a:lnTo>
                  <a:pt x="336359" y="7773226"/>
                </a:lnTo>
                <a:close/>
                <a:moveTo>
                  <a:pt x="336359" y="8208560"/>
                </a:moveTo>
                <a:lnTo>
                  <a:pt x="539708" y="8208560"/>
                </a:lnTo>
                <a:lnTo>
                  <a:pt x="539708" y="8008890"/>
                </a:lnTo>
                <a:lnTo>
                  <a:pt x="336359" y="8008890"/>
                </a:lnTo>
                <a:close/>
                <a:moveTo>
                  <a:pt x="336359" y="8444229"/>
                </a:moveTo>
                <a:lnTo>
                  <a:pt x="539708" y="8444229"/>
                </a:lnTo>
                <a:lnTo>
                  <a:pt x="539708" y="8244560"/>
                </a:lnTo>
                <a:lnTo>
                  <a:pt x="336359" y="8244560"/>
                </a:lnTo>
                <a:close/>
                <a:moveTo>
                  <a:pt x="336359" y="8679895"/>
                </a:moveTo>
                <a:lnTo>
                  <a:pt x="539708" y="8679895"/>
                </a:lnTo>
                <a:lnTo>
                  <a:pt x="539708" y="8480228"/>
                </a:lnTo>
                <a:lnTo>
                  <a:pt x="336359" y="8480228"/>
                </a:lnTo>
                <a:close/>
                <a:moveTo>
                  <a:pt x="336359" y="8915565"/>
                </a:moveTo>
                <a:lnTo>
                  <a:pt x="539708" y="8915565"/>
                </a:lnTo>
                <a:lnTo>
                  <a:pt x="539708" y="8715895"/>
                </a:lnTo>
                <a:lnTo>
                  <a:pt x="336359" y="8715895"/>
                </a:lnTo>
                <a:close/>
                <a:moveTo>
                  <a:pt x="336359" y="9151235"/>
                </a:moveTo>
                <a:lnTo>
                  <a:pt x="539708" y="9151235"/>
                </a:lnTo>
                <a:lnTo>
                  <a:pt x="539708" y="8951565"/>
                </a:lnTo>
                <a:lnTo>
                  <a:pt x="336359" y="8951565"/>
                </a:lnTo>
                <a:close/>
                <a:moveTo>
                  <a:pt x="336359" y="9386903"/>
                </a:moveTo>
                <a:lnTo>
                  <a:pt x="539708" y="9386903"/>
                </a:lnTo>
                <a:lnTo>
                  <a:pt x="539708" y="9187234"/>
                </a:lnTo>
                <a:lnTo>
                  <a:pt x="336359" y="9187234"/>
                </a:lnTo>
                <a:close/>
                <a:moveTo>
                  <a:pt x="336359" y="9622571"/>
                </a:moveTo>
                <a:lnTo>
                  <a:pt x="539708" y="9622571"/>
                </a:lnTo>
                <a:lnTo>
                  <a:pt x="539708" y="9422903"/>
                </a:lnTo>
                <a:lnTo>
                  <a:pt x="336359" y="9422903"/>
                </a:lnTo>
                <a:close/>
                <a:moveTo>
                  <a:pt x="336359" y="9858240"/>
                </a:moveTo>
                <a:lnTo>
                  <a:pt x="539708" y="9858240"/>
                </a:lnTo>
                <a:lnTo>
                  <a:pt x="539708" y="9658571"/>
                </a:lnTo>
                <a:lnTo>
                  <a:pt x="336359" y="9658571"/>
                </a:lnTo>
                <a:close/>
                <a:moveTo>
                  <a:pt x="336359" y="10093908"/>
                </a:moveTo>
                <a:lnTo>
                  <a:pt x="539708" y="10093908"/>
                </a:lnTo>
                <a:lnTo>
                  <a:pt x="539708" y="9894240"/>
                </a:lnTo>
                <a:lnTo>
                  <a:pt x="336359" y="9894240"/>
                </a:lnTo>
                <a:close/>
                <a:moveTo>
                  <a:pt x="336359" y="10329579"/>
                </a:moveTo>
                <a:lnTo>
                  <a:pt x="539708" y="10329579"/>
                </a:lnTo>
                <a:lnTo>
                  <a:pt x="539708" y="10129911"/>
                </a:lnTo>
                <a:lnTo>
                  <a:pt x="336359" y="10129911"/>
                </a:lnTo>
                <a:close/>
                <a:moveTo>
                  <a:pt x="336359" y="10565248"/>
                </a:moveTo>
                <a:lnTo>
                  <a:pt x="539708" y="10565248"/>
                </a:lnTo>
                <a:lnTo>
                  <a:pt x="539708" y="10365579"/>
                </a:lnTo>
                <a:lnTo>
                  <a:pt x="336359" y="10365579"/>
                </a:lnTo>
                <a:close/>
                <a:moveTo>
                  <a:pt x="336359" y="10800917"/>
                </a:moveTo>
                <a:lnTo>
                  <a:pt x="539708" y="10800917"/>
                </a:lnTo>
                <a:lnTo>
                  <a:pt x="539708" y="10601248"/>
                </a:lnTo>
                <a:lnTo>
                  <a:pt x="336359" y="10601248"/>
                </a:lnTo>
                <a:close/>
                <a:moveTo>
                  <a:pt x="336359" y="11036585"/>
                </a:moveTo>
                <a:lnTo>
                  <a:pt x="539708" y="11036585"/>
                </a:lnTo>
                <a:lnTo>
                  <a:pt x="539708" y="10836917"/>
                </a:lnTo>
                <a:lnTo>
                  <a:pt x="336359" y="10836917"/>
                </a:lnTo>
                <a:close/>
                <a:moveTo>
                  <a:pt x="336359" y="11272254"/>
                </a:moveTo>
                <a:lnTo>
                  <a:pt x="539708" y="11272254"/>
                </a:lnTo>
                <a:lnTo>
                  <a:pt x="539708" y="11072585"/>
                </a:lnTo>
                <a:lnTo>
                  <a:pt x="336359" y="11072585"/>
                </a:lnTo>
                <a:close/>
                <a:moveTo>
                  <a:pt x="336359" y="11507923"/>
                </a:moveTo>
                <a:lnTo>
                  <a:pt x="539708" y="11507923"/>
                </a:lnTo>
                <a:lnTo>
                  <a:pt x="539708" y="11308254"/>
                </a:lnTo>
                <a:lnTo>
                  <a:pt x="336359" y="11308254"/>
                </a:lnTo>
                <a:close/>
                <a:moveTo>
                  <a:pt x="336359" y="11743591"/>
                </a:moveTo>
                <a:lnTo>
                  <a:pt x="539708" y="11743591"/>
                </a:lnTo>
                <a:lnTo>
                  <a:pt x="539708" y="11543923"/>
                </a:lnTo>
                <a:lnTo>
                  <a:pt x="336359" y="11543923"/>
                </a:lnTo>
                <a:close/>
                <a:moveTo>
                  <a:pt x="336359" y="11979260"/>
                </a:moveTo>
                <a:lnTo>
                  <a:pt x="539708" y="11979260"/>
                </a:lnTo>
                <a:lnTo>
                  <a:pt x="539708" y="11779591"/>
                </a:lnTo>
                <a:lnTo>
                  <a:pt x="336359" y="11779591"/>
                </a:lnTo>
                <a:close/>
                <a:moveTo>
                  <a:pt x="97010" y="431488"/>
                </a:moveTo>
                <a:lnTo>
                  <a:pt x="300359" y="431488"/>
                </a:lnTo>
                <a:lnTo>
                  <a:pt x="300359" y="231816"/>
                </a:lnTo>
                <a:lnTo>
                  <a:pt x="97010" y="231816"/>
                </a:lnTo>
                <a:close/>
                <a:moveTo>
                  <a:pt x="97010" y="667157"/>
                </a:moveTo>
                <a:lnTo>
                  <a:pt x="300359" y="667157"/>
                </a:lnTo>
                <a:lnTo>
                  <a:pt x="300359" y="467488"/>
                </a:lnTo>
                <a:lnTo>
                  <a:pt x="97010" y="467488"/>
                </a:lnTo>
                <a:close/>
                <a:moveTo>
                  <a:pt x="97010" y="902826"/>
                </a:moveTo>
                <a:lnTo>
                  <a:pt x="300359" y="902826"/>
                </a:lnTo>
                <a:lnTo>
                  <a:pt x="300359" y="703157"/>
                </a:lnTo>
                <a:lnTo>
                  <a:pt x="97010" y="703157"/>
                </a:lnTo>
                <a:close/>
                <a:moveTo>
                  <a:pt x="97010" y="1138495"/>
                </a:moveTo>
                <a:lnTo>
                  <a:pt x="300359" y="1138495"/>
                </a:lnTo>
                <a:lnTo>
                  <a:pt x="300359" y="938826"/>
                </a:lnTo>
                <a:lnTo>
                  <a:pt x="97010" y="938826"/>
                </a:lnTo>
                <a:close/>
                <a:moveTo>
                  <a:pt x="97010" y="1374164"/>
                </a:moveTo>
                <a:lnTo>
                  <a:pt x="300359" y="1374164"/>
                </a:lnTo>
                <a:lnTo>
                  <a:pt x="300359" y="1174495"/>
                </a:lnTo>
                <a:lnTo>
                  <a:pt x="97010" y="1174495"/>
                </a:lnTo>
                <a:close/>
                <a:moveTo>
                  <a:pt x="97010" y="1609833"/>
                </a:moveTo>
                <a:lnTo>
                  <a:pt x="300359" y="1609833"/>
                </a:lnTo>
                <a:lnTo>
                  <a:pt x="300359" y="1410164"/>
                </a:lnTo>
                <a:lnTo>
                  <a:pt x="97010" y="1410164"/>
                </a:lnTo>
                <a:close/>
                <a:moveTo>
                  <a:pt x="97010" y="1845502"/>
                </a:moveTo>
                <a:lnTo>
                  <a:pt x="300359" y="1845502"/>
                </a:lnTo>
                <a:lnTo>
                  <a:pt x="300359" y="1645833"/>
                </a:lnTo>
                <a:lnTo>
                  <a:pt x="97010" y="1645833"/>
                </a:lnTo>
                <a:close/>
                <a:moveTo>
                  <a:pt x="97010" y="2081171"/>
                </a:moveTo>
                <a:lnTo>
                  <a:pt x="300359" y="2081171"/>
                </a:lnTo>
                <a:lnTo>
                  <a:pt x="300359" y="1881502"/>
                </a:lnTo>
                <a:lnTo>
                  <a:pt x="97010" y="1881502"/>
                </a:lnTo>
                <a:close/>
                <a:moveTo>
                  <a:pt x="97010" y="2316840"/>
                </a:moveTo>
                <a:lnTo>
                  <a:pt x="300359" y="2316840"/>
                </a:lnTo>
                <a:lnTo>
                  <a:pt x="300359" y="2117171"/>
                </a:lnTo>
                <a:lnTo>
                  <a:pt x="97010" y="2117171"/>
                </a:lnTo>
                <a:close/>
                <a:moveTo>
                  <a:pt x="97010" y="2552509"/>
                </a:moveTo>
                <a:lnTo>
                  <a:pt x="300359" y="2552509"/>
                </a:lnTo>
                <a:lnTo>
                  <a:pt x="300359" y="2352840"/>
                </a:lnTo>
                <a:lnTo>
                  <a:pt x="97010" y="2352840"/>
                </a:lnTo>
                <a:close/>
                <a:moveTo>
                  <a:pt x="97010" y="2788178"/>
                </a:moveTo>
                <a:lnTo>
                  <a:pt x="300359" y="2788178"/>
                </a:lnTo>
                <a:lnTo>
                  <a:pt x="300359" y="2588509"/>
                </a:lnTo>
                <a:lnTo>
                  <a:pt x="97010" y="2588509"/>
                </a:lnTo>
                <a:close/>
                <a:moveTo>
                  <a:pt x="97010" y="3023847"/>
                </a:moveTo>
                <a:lnTo>
                  <a:pt x="300359" y="3023847"/>
                </a:lnTo>
                <a:lnTo>
                  <a:pt x="300359" y="2824178"/>
                </a:lnTo>
                <a:lnTo>
                  <a:pt x="97010" y="2824178"/>
                </a:lnTo>
                <a:close/>
                <a:moveTo>
                  <a:pt x="97010" y="3259516"/>
                </a:moveTo>
                <a:lnTo>
                  <a:pt x="300359" y="3259516"/>
                </a:lnTo>
                <a:lnTo>
                  <a:pt x="300359" y="3059847"/>
                </a:lnTo>
                <a:lnTo>
                  <a:pt x="97010" y="3059847"/>
                </a:lnTo>
                <a:close/>
                <a:moveTo>
                  <a:pt x="97010" y="3495185"/>
                </a:moveTo>
                <a:lnTo>
                  <a:pt x="300359" y="3495185"/>
                </a:lnTo>
                <a:lnTo>
                  <a:pt x="300359" y="3295516"/>
                </a:lnTo>
                <a:lnTo>
                  <a:pt x="97010" y="3295516"/>
                </a:lnTo>
                <a:close/>
                <a:moveTo>
                  <a:pt x="97010" y="3730854"/>
                </a:moveTo>
                <a:lnTo>
                  <a:pt x="300359" y="3730854"/>
                </a:lnTo>
                <a:lnTo>
                  <a:pt x="300359" y="3531185"/>
                </a:lnTo>
                <a:lnTo>
                  <a:pt x="97010" y="3531185"/>
                </a:lnTo>
                <a:close/>
                <a:moveTo>
                  <a:pt x="97010" y="3966523"/>
                </a:moveTo>
                <a:lnTo>
                  <a:pt x="300359" y="3966523"/>
                </a:lnTo>
                <a:lnTo>
                  <a:pt x="300359" y="3766854"/>
                </a:lnTo>
                <a:lnTo>
                  <a:pt x="97010" y="3766854"/>
                </a:lnTo>
                <a:close/>
                <a:moveTo>
                  <a:pt x="97010" y="4202192"/>
                </a:moveTo>
                <a:lnTo>
                  <a:pt x="300359" y="4202192"/>
                </a:lnTo>
                <a:lnTo>
                  <a:pt x="300359" y="4002523"/>
                </a:lnTo>
                <a:lnTo>
                  <a:pt x="97010" y="4002523"/>
                </a:lnTo>
                <a:close/>
                <a:moveTo>
                  <a:pt x="97010" y="4437861"/>
                </a:moveTo>
                <a:lnTo>
                  <a:pt x="300359" y="4437861"/>
                </a:lnTo>
                <a:lnTo>
                  <a:pt x="300359" y="4238192"/>
                </a:lnTo>
                <a:lnTo>
                  <a:pt x="97010" y="4238192"/>
                </a:lnTo>
                <a:close/>
                <a:moveTo>
                  <a:pt x="97010" y="4673530"/>
                </a:moveTo>
                <a:lnTo>
                  <a:pt x="300359" y="4673530"/>
                </a:lnTo>
                <a:lnTo>
                  <a:pt x="300359" y="4473861"/>
                </a:lnTo>
                <a:lnTo>
                  <a:pt x="97010" y="4473861"/>
                </a:lnTo>
                <a:close/>
                <a:moveTo>
                  <a:pt x="97010" y="4909199"/>
                </a:moveTo>
                <a:lnTo>
                  <a:pt x="300359" y="4909199"/>
                </a:lnTo>
                <a:lnTo>
                  <a:pt x="300359" y="4709530"/>
                </a:lnTo>
                <a:lnTo>
                  <a:pt x="97010" y="4709530"/>
                </a:lnTo>
                <a:close/>
                <a:moveTo>
                  <a:pt x="97010" y="5144868"/>
                </a:moveTo>
                <a:lnTo>
                  <a:pt x="300359" y="5144868"/>
                </a:lnTo>
                <a:lnTo>
                  <a:pt x="300359" y="4945199"/>
                </a:lnTo>
                <a:lnTo>
                  <a:pt x="97010" y="4945199"/>
                </a:lnTo>
                <a:close/>
                <a:moveTo>
                  <a:pt x="97010" y="5380537"/>
                </a:moveTo>
                <a:lnTo>
                  <a:pt x="300359" y="5380537"/>
                </a:lnTo>
                <a:lnTo>
                  <a:pt x="300359" y="5180868"/>
                </a:lnTo>
                <a:lnTo>
                  <a:pt x="97010" y="5180868"/>
                </a:lnTo>
                <a:close/>
                <a:moveTo>
                  <a:pt x="97010" y="5616206"/>
                </a:moveTo>
                <a:lnTo>
                  <a:pt x="300359" y="5616206"/>
                </a:lnTo>
                <a:lnTo>
                  <a:pt x="300359" y="5416537"/>
                </a:lnTo>
                <a:lnTo>
                  <a:pt x="97010" y="5416537"/>
                </a:lnTo>
                <a:close/>
                <a:moveTo>
                  <a:pt x="97010" y="5851875"/>
                </a:moveTo>
                <a:lnTo>
                  <a:pt x="300359" y="5851875"/>
                </a:lnTo>
                <a:lnTo>
                  <a:pt x="300359" y="5652206"/>
                </a:lnTo>
                <a:lnTo>
                  <a:pt x="97010" y="5652206"/>
                </a:lnTo>
                <a:close/>
                <a:moveTo>
                  <a:pt x="97010" y="6087544"/>
                </a:moveTo>
                <a:lnTo>
                  <a:pt x="300359" y="6087544"/>
                </a:lnTo>
                <a:lnTo>
                  <a:pt x="300359" y="5887875"/>
                </a:lnTo>
                <a:lnTo>
                  <a:pt x="97010" y="5887875"/>
                </a:lnTo>
                <a:close/>
                <a:moveTo>
                  <a:pt x="97010" y="6323213"/>
                </a:moveTo>
                <a:lnTo>
                  <a:pt x="300359" y="6323213"/>
                </a:lnTo>
                <a:lnTo>
                  <a:pt x="300359" y="6123544"/>
                </a:lnTo>
                <a:lnTo>
                  <a:pt x="97010" y="6123544"/>
                </a:lnTo>
                <a:close/>
                <a:moveTo>
                  <a:pt x="97010" y="6558880"/>
                </a:moveTo>
                <a:lnTo>
                  <a:pt x="300359" y="6558880"/>
                </a:lnTo>
                <a:lnTo>
                  <a:pt x="300359" y="6359212"/>
                </a:lnTo>
                <a:lnTo>
                  <a:pt x="97010" y="6359212"/>
                </a:lnTo>
                <a:close/>
                <a:moveTo>
                  <a:pt x="97010" y="6794548"/>
                </a:moveTo>
                <a:lnTo>
                  <a:pt x="300359" y="6794548"/>
                </a:lnTo>
                <a:lnTo>
                  <a:pt x="300359" y="6594880"/>
                </a:lnTo>
                <a:lnTo>
                  <a:pt x="97010" y="6594880"/>
                </a:lnTo>
                <a:close/>
                <a:moveTo>
                  <a:pt x="97010" y="7030218"/>
                </a:moveTo>
                <a:lnTo>
                  <a:pt x="300359" y="7030218"/>
                </a:lnTo>
                <a:lnTo>
                  <a:pt x="300359" y="6830548"/>
                </a:lnTo>
                <a:lnTo>
                  <a:pt x="97010" y="6830548"/>
                </a:lnTo>
                <a:close/>
                <a:moveTo>
                  <a:pt x="97010" y="7265887"/>
                </a:moveTo>
                <a:lnTo>
                  <a:pt x="300359" y="7265887"/>
                </a:lnTo>
                <a:lnTo>
                  <a:pt x="300359" y="7066216"/>
                </a:lnTo>
                <a:lnTo>
                  <a:pt x="97010" y="7066216"/>
                </a:lnTo>
                <a:close/>
                <a:moveTo>
                  <a:pt x="97010" y="7501556"/>
                </a:moveTo>
                <a:lnTo>
                  <a:pt x="300359" y="7501556"/>
                </a:lnTo>
                <a:lnTo>
                  <a:pt x="300359" y="7301889"/>
                </a:lnTo>
                <a:lnTo>
                  <a:pt x="97010" y="7301889"/>
                </a:lnTo>
                <a:close/>
                <a:moveTo>
                  <a:pt x="97010" y="7737224"/>
                </a:moveTo>
                <a:lnTo>
                  <a:pt x="300359" y="7737224"/>
                </a:lnTo>
                <a:lnTo>
                  <a:pt x="300359" y="7537556"/>
                </a:lnTo>
                <a:lnTo>
                  <a:pt x="97010" y="7537556"/>
                </a:lnTo>
                <a:close/>
                <a:moveTo>
                  <a:pt x="97010" y="7972894"/>
                </a:moveTo>
                <a:lnTo>
                  <a:pt x="300359" y="7972894"/>
                </a:lnTo>
                <a:lnTo>
                  <a:pt x="300359" y="7773226"/>
                </a:lnTo>
                <a:lnTo>
                  <a:pt x="97010" y="7773226"/>
                </a:lnTo>
                <a:close/>
                <a:moveTo>
                  <a:pt x="97010" y="8208560"/>
                </a:moveTo>
                <a:lnTo>
                  <a:pt x="300359" y="8208560"/>
                </a:lnTo>
                <a:lnTo>
                  <a:pt x="300359" y="8008890"/>
                </a:lnTo>
                <a:lnTo>
                  <a:pt x="97010" y="8008890"/>
                </a:lnTo>
                <a:close/>
                <a:moveTo>
                  <a:pt x="97010" y="8444229"/>
                </a:moveTo>
                <a:lnTo>
                  <a:pt x="300359" y="8444229"/>
                </a:lnTo>
                <a:lnTo>
                  <a:pt x="300359" y="8244560"/>
                </a:lnTo>
                <a:lnTo>
                  <a:pt x="97010" y="8244560"/>
                </a:lnTo>
                <a:close/>
                <a:moveTo>
                  <a:pt x="97010" y="8679895"/>
                </a:moveTo>
                <a:lnTo>
                  <a:pt x="300359" y="8679895"/>
                </a:lnTo>
                <a:lnTo>
                  <a:pt x="300359" y="8480228"/>
                </a:lnTo>
                <a:lnTo>
                  <a:pt x="97010" y="8480228"/>
                </a:lnTo>
                <a:close/>
                <a:moveTo>
                  <a:pt x="97010" y="8915565"/>
                </a:moveTo>
                <a:lnTo>
                  <a:pt x="300359" y="8915565"/>
                </a:lnTo>
                <a:lnTo>
                  <a:pt x="300359" y="8715895"/>
                </a:lnTo>
                <a:lnTo>
                  <a:pt x="97010" y="8715895"/>
                </a:lnTo>
                <a:close/>
                <a:moveTo>
                  <a:pt x="97010" y="9151235"/>
                </a:moveTo>
                <a:lnTo>
                  <a:pt x="300359" y="9151235"/>
                </a:lnTo>
                <a:lnTo>
                  <a:pt x="300359" y="8951565"/>
                </a:lnTo>
                <a:lnTo>
                  <a:pt x="97010" y="8951565"/>
                </a:lnTo>
                <a:close/>
                <a:moveTo>
                  <a:pt x="97010" y="9386903"/>
                </a:moveTo>
                <a:lnTo>
                  <a:pt x="300359" y="9386903"/>
                </a:lnTo>
                <a:lnTo>
                  <a:pt x="300359" y="9187234"/>
                </a:lnTo>
                <a:lnTo>
                  <a:pt x="97010" y="9187234"/>
                </a:lnTo>
                <a:close/>
                <a:moveTo>
                  <a:pt x="97010" y="9622571"/>
                </a:moveTo>
                <a:lnTo>
                  <a:pt x="300359" y="9622571"/>
                </a:lnTo>
                <a:lnTo>
                  <a:pt x="300359" y="9422903"/>
                </a:lnTo>
                <a:lnTo>
                  <a:pt x="97010" y="9422903"/>
                </a:lnTo>
                <a:close/>
                <a:moveTo>
                  <a:pt x="97010" y="9858240"/>
                </a:moveTo>
                <a:lnTo>
                  <a:pt x="300359" y="9858240"/>
                </a:lnTo>
                <a:lnTo>
                  <a:pt x="300359" y="9658571"/>
                </a:lnTo>
                <a:lnTo>
                  <a:pt x="97010" y="9658571"/>
                </a:lnTo>
                <a:close/>
                <a:moveTo>
                  <a:pt x="97010" y="10093908"/>
                </a:moveTo>
                <a:lnTo>
                  <a:pt x="300359" y="10093908"/>
                </a:lnTo>
                <a:lnTo>
                  <a:pt x="300359" y="9894240"/>
                </a:lnTo>
                <a:lnTo>
                  <a:pt x="97010" y="9894240"/>
                </a:lnTo>
                <a:close/>
                <a:moveTo>
                  <a:pt x="97010" y="10329579"/>
                </a:moveTo>
                <a:lnTo>
                  <a:pt x="300359" y="10329579"/>
                </a:lnTo>
                <a:lnTo>
                  <a:pt x="300359" y="10129911"/>
                </a:lnTo>
                <a:lnTo>
                  <a:pt x="97010" y="10129911"/>
                </a:lnTo>
                <a:close/>
                <a:moveTo>
                  <a:pt x="97010" y="10565248"/>
                </a:moveTo>
                <a:lnTo>
                  <a:pt x="300359" y="10565248"/>
                </a:lnTo>
                <a:lnTo>
                  <a:pt x="300359" y="10365579"/>
                </a:lnTo>
                <a:lnTo>
                  <a:pt x="97010" y="10365579"/>
                </a:lnTo>
                <a:close/>
                <a:moveTo>
                  <a:pt x="97010" y="10800917"/>
                </a:moveTo>
                <a:lnTo>
                  <a:pt x="300359" y="10800917"/>
                </a:lnTo>
                <a:lnTo>
                  <a:pt x="300359" y="10601248"/>
                </a:lnTo>
                <a:lnTo>
                  <a:pt x="97010" y="10601248"/>
                </a:lnTo>
                <a:close/>
                <a:moveTo>
                  <a:pt x="97010" y="11036585"/>
                </a:moveTo>
                <a:lnTo>
                  <a:pt x="300359" y="11036585"/>
                </a:lnTo>
                <a:lnTo>
                  <a:pt x="300359" y="10836917"/>
                </a:lnTo>
                <a:lnTo>
                  <a:pt x="97010" y="10836917"/>
                </a:lnTo>
                <a:close/>
                <a:moveTo>
                  <a:pt x="97010" y="11272254"/>
                </a:moveTo>
                <a:lnTo>
                  <a:pt x="300359" y="11272254"/>
                </a:lnTo>
                <a:lnTo>
                  <a:pt x="300359" y="11072585"/>
                </a:lnTo>
                <a:lnTo>
                  <a:pt x="97010" y="11072585"/>
                </a:lnTo>
                <a:close/>
                <a:moveTo>
                  <a:pt x="97010" y="11507923"/>
                </a:moveTo>
                <a:lnTo>
                  <a:pt x="300359" y="11507923"/>
                </a:lnTo>
                <a:lnTo>
                  <a:pt x="300359" y="11308254"/>
                </a:lnTo>
                <a:lnTo>
                  <a:pt x="97010" y="11308254"/>
                </a:lnTo>
                <a:close/>
                <a:moveTo>
                  <a:pt x="97010" y="11743591"/>
                </a:moveTo>
                <a:lnTo>
                  <a:pt x="300359" y="11743591"/>
                </a:lnTo>
                <a:lnTo>
                  <a:pt x="300359" y="11543923"/>
                </a:lnTo>
                <a:lnTo>
                  <a:pt x="97010" y="11543923"/>
                </a:lnTo>
                <a:close/>
                <a:moveTo>
                  <a:pt x="97010" y="11979260"/>
                </a:moveTo>
                <a:lnTo>
                  <a:pt x="300359" y="11979260"/>
                </a:lnTo>
                <a:lnTo>
                  <a:pt x="300359" y="11779591"/>
                </a:lnTo>
                <a:lnTo>
                  <a:pt x="97010" y="11779591"/>
                </a:lnTo>
                <a:close/>
                <a:moveTo>
                  <a:pt x="0" y="467488"/>
                </a:moveTo>
                <a:lnTo>
                  <a:pt x="0" y="431488"/>
                </a:lnTo>
                <a:lnTo>
                  <a:pt x="61010" y="431488"/>
                </a:lnTo>
                <a:lnTo>
                  <a:pt x="61010" y="231816"/>
                </a:lnTo>
                <a:lnTo>
                  <a:pt x="8" y="231816"/>
                </a:lnTo>
                <a:lnTo>
                  <a:pt x="8" y="195816"/>
                </a:lnTo>
                <a:lnTo>
                  <a:pt x="61010" y="195816"/>
                </a:lnTo>
                <a:lnTo>
                  <a:pt x="61010" y="0"/>
                </a:lnTo>
                <a:lnTo>
                  <a:pt x="97010" y="0"/>
                </a:lnTo>
                <a:lnTo>
                  <a:pt x="97010" y="195816"/>
                </a:lnTo>
                <a:lnTo>
                  <a:pt x="300359" y="195816"/>
                </a:lnTo>
                <a:lnTo>
                  <a:pt x="300359" y="0"/>
                </a:lnTo>
                <a:lnTo>
                  <a:pt x="336359" y="0"/>
                </a:lnTo>
                <a:lnTo>
                  <a:pt x="336359" y="195816"/>
                </a:lnTo>
                <a:lnTo>
                  <a:pt x="539708" y="195816"/>
                </a:lnTo>
                <a:lnTo>
                  <a:pt x="539708" y="0"/>
                </a:lnTo>
                <a:lnTo>
                  <a:pt x="575708" y="0"/>
                </a:lnTo>
                <a:lnTo>
                  <a:pt x="575708" y="195816"/>
                </a:lnTo>
                <a:lnTo>
                  <a:pt x="779057" y="195816"/>
                </a:lnTo>
                <a:lnTo>
                  <a:pt x="779057" y="0"/>
                </a:lnTo>
                <a:lnTo>
                  <a:pt x="815057" y="0"/>
                </a:lnTo>
                <a:lnTo>
                  <a:pt x="815057" y="195816"/>
                </a:lnTo>
                <a:lnTo>
                  <a:pt x="1018405" y="195816"/>
                </a:lnTo>
                <a:lnTo>
                  <a:pt x="1018405" y="0"/>
                </a:lnTo>
                <a:lnTo>
                  <a:pt x="1054402" y="0"/>
                </a:lnTo>
                <a:lnTo>
                  <a:pt x="1054402" y="195816"/>
                </a:lnTo>
                <a:lnTo>
                  <a:pt x="1257750" y="195816"/>
                </a:lnTo>
                <a:lnTo>
                  <a:pt x="1257750" y="0"/>
                </a:lnTo>
                <a:lnTo>
                  <a:pt x="1293750" y="0"/>
                </a:lnTo>
                <a:lnTo>
                  <a:pt x="1293750" y="195816"/>
                </a:lnTo>
                <a:lnTo>
                  <a:pt x="1497098" y="195816"/>
                </a:lnTo>
                <a:lnTo>
                  <a:pt x="1497098" y="0"/>
                </a:lnTo>
                <a:lnTo>
                  <a:pt x="1533099" y="0"/>
                </a:lnTo>
                <a:lnTo>
                  <a:pt x="1533099" y="195816"/>
                </a:lnTo>
                <a:lnTo>
                  <a:pt x="1736448" y="195816"/>
                </a:lnTo>
                <a:lnTo>
                  <a:pt x="1736448" y="0"/>
                </a:lnTo>
                <a:lnTo>
                  <a:pt x="1772449" y="0"/>
                </a:lnTo>
                <a:lnTo>
                  <a:pt x="1772449" y="195816"/>
                </a:lnTo>
                <a:lnTo>
                  <a:pt x="1975797" y="195816"/>
                </a:lnTo>
                <a:lnTo>
                  <a:pt x="1975797" y="0"/>
                </a:lnTo>
                <a:lnTo>
                  <a:pt x="2011797" y="0"/>
                </a:lnTo>
                <a:lnTo>
                  <a:pt x="2011797" y="195816"/>
                </a:lnTo>
                <a:lnTo>
                  <a:pt x="2215145" y="195816"/>
                </a:lnTo>
                <a:lnTo>
                  <a:pt x="2215145" y="0"/>
                </a:lnTo>
                <a:lnTo>
                  <a:pt x="2251145" y="0"/>
                </a:lnTo>
                <a:lnTo>
                  <a:pt x="2251145" y="195816"/>
                </a:lnTo>
                <a:lnTo>
                  <a:pt x="2454495" y="195816"/>
                </a:lnTo>
                <a:lnTo>
                  <a:pt x="2454495" y="0"/>
                </a:lnTo>
                <a:lnTo>
                  <a:pt x="2490495" y="0"/>
                </a:lnTo>
                <a:lnTo>
                  <a:pt x="2490495" y="195816"/>
                </a:lnTo>
                <a:lnTo>
                  <a:pt x="2693843" y="195816"/>
                </a:lnTo>
                <a:lnTo>
                  <a:pt x="2693843" y="0"/>
                </a:lnTo>
                <a:lnTo>
                  <a:pt x="2729843" y="0"/>
                </a:lnTo>
                <a:lnTo>
                  <a:pt x="2729843" y="195816"/>
                </a:lnTo>
                <a:lnTo>
                  <a:pt x="2933192" y="195816"/>
                </a:lnTo>
                <a:lnTo>
                  <a:pt x="2933192" y="0"/>
                </a:lnTo>
                <a:lnTo>
                  <a:pt x="2969192" y="0"/>
                </a:lnTo>
                <a:lnTo>
                  <a:pt x="2969192" y="195816"/>
                </a:lnTo>
                <a:lnTo>
                  <a:pt x="3172540" y="195816"/>
                </a:lnTo>
                <a:lnTo>
                  <a:pt x="3172540" y="0"/>
                </a:lnTo>
                <a:lnTo>
                  <a:pt x="3208540" y="0"/>
                </a:lnTo>
                <a:lnTo>
                  <a:pt x="3208540" y="195816"/>
                </a:lnTo>
                <a:lnTo>
                  <a:pt x="3411889" y="195816"/>
                </a:lnTo>
                <a:lnTo>
                  <a:pt x="3411889" y="0"/>
                </a:lnTo>
                <a:lnTo>
                  <a:pt x="3447888" y="0"/>
                </a:lnTo>
                <a:lnTo>
                  <a:pt x="3447888" y="195816"/>
                </a:lnTo>
                <a:lnTo>
                  <a:pt x="3651237" y="195816"/>
                </a:lnTo>
                <a:lnTo>
                  <a:pt x="3651237" y="0"/>
                </a:lnTo>
                <a:lnTo>
                  <a:pt x="3687237" y="0"/>
                </a:lnTo>
                <a:lnTo>
                  <a:pt x="3687237" y="195816"/>
                </a:lnTo>
                <a:lnTo>
                  <a:pt x="3890586" y="195816"/>
                </a:lnTo>
                <a:lnTo>
                  <a:pt x="3890586" y="0"/>
                </a:lnTo>
                <a:lnTo>
                  <a:pt x="3926586" y="0"/>
                </a:lnTo>
                <a:lnTo>
                  <a:pt x="3926586" y="195816"/>
                </a:lnTo>
                <a:lnTo>
                  <a:pt x="4129935" y="195816"/>
                </a:lnTo>
                <a:lnTo>
                  <a:pt x="4129935" y="0"/>
                </a:lnTo>
                <a:lnTo>
                  <a:pt x="4165935" y="0"/>
                </a:lnTo>
                <a:lnTo>
                  <a:pt x="4165935" y="195816"/>
                </a:lnTo>
                <a:lnTo>
                  <a:pt x="4369284" y="195816"/>
                </a:lnTo>
                <a:lnTo>
                  <a:pt x="4369284" y="0"/>
                </a:lnTo>
                <a:lnTo>
                  <a:pt x="4405284" y="0"/>
                </a:lnTo>
                <a:lnTo>
                  <a:pt x="4405284" y="195816"/>
                </a:lnTo>
                <a:lnTo>
                  <a:pt x="4608633" y="195816"/>
                </a:lnTo>
                <a:lnTo>
                  <a:pt x="4608633" y="0"/>
                </a:lnTo>
                <a:lnTo>
                  <a:pt x="4644633" y="0"/>
                </a:lnTo>
                <a:lnTo>
                  <a:pt x="4644633" y="195816"/>
                </a:lnTo>
                <a:lnTo>
                  <a:pt x="4847982" y="195816"/>
                </a:lnTo>
                <a:lnTo>
                  <a:pt x="4847982" y="0"/>
                </a:lnTo>
                <a:lnTo>
                  <a:pt x="4883982" y="0"/>
                </a:lnTo>
                <a:lnTo>
                  <a:pt x="4883982" y="195816"/>
                </a:lnTo>
                <a:lnTo>
                  <a:pt x="5087331" y="195816"/>
                </a:lnTo>
                <a:lnTo>
                  <a:pt x="5087331" y="0"/>
                </a:lnTo>
                <a:lnTo>
                  <a:pt x="5123331" y="0"/>
                </a:lnTo>
                <a:lnTo>
                  <a:pt x="5123331" y="195816"/>
                </a:lnTo>
                <a:lnTo>
                  <a:pt x="5326680" y="195816"/>
                </a:lnTo>
                <a:lnTo>
                  <a:pt x="5326680" y="0"/>
                </a:lnTo>
                <a:lnTo>
                  <a:pt x="5362680" y="0"/>
                </a:lnTo>
                <a:lnTo>
                  <a:pt x="5362680" y="195816"/>
                </a:lnTo>
                <a:lnTo>
                  <a:pt x="5566029" y="195816"/>
                </a:lnTo>
                <a:lnTo>
                  <a:pt x="5566029" y="0"/>
                </a:lnTo>
                <a:lnTo>
                  <a:pt x="5602029" y="0"/>
                </a:lnTo>
                <a:lnTo>
                  <a:pt x="5602029" y="195816"/>
                </a:lnTo>
                <a:lnTo>
                  <a:pt x="5805378" y="195816"/>
                </a:lnTo>
                <a:lnTo>
                  <a:pt x="5805378" y="0"/>
                </a:lnTo>
                <a:lnTo>
                  <a:pt x="5841378" y="0"/>
                </a:lnTo>
                <a:lnTo>
                  <a:pt x="5841378" y="195816"/>
                </a:lnTo>
                <a:lnTo>
                  <a:pt x="6044727" y="195816"/>
                </a:lnTo>
                <a:lnTo>
                  <a:pt x="6044727" y="0"/>
                </a:lnTo>
                <a:lnTo>
                  <a:pt x="6080727" y="0"/>
                </a:lnTo>
                <a:lnTo>
                  <a:pt x="6080727" y="195816"/>
                </a:lnTo>
                <a:lnTo>
                  <a:pt x="6284076" y="195816"/>
                </a:lnTo>
                <a:lnTo>
                  <a:pt x="6284076" y="0"/>
                </a:lnTo>
                <a:lnTo>
                  <a:pt x="6320076" y="0"/>
                </a:lnTo>
                <a:lnTo>
                  <a:pt x="6320076" y="195816"/>
                </a:lnTo>
                <a:lnTo>
                  <a:pt x="6523425" y="195816"/>
                </a:lnTo>
                <a:lnTo>
                  <a:pt x="6523425" y="0"/>
                </a:lnTo>
                <a:lnTo>
                  <a:pt x="6559425" y="0"/>
                </a:lnTo>
                <a:lnTo>
                  <a:pt x="6559425" y="195816"/>
                </a:lnTo>
                <a:lnTo>
                  <a:pt x="6762774" y="195816"/>
                </a:lnTo>
                <a:lnTo>
                  <a:pt x="6762774" y="0"/>
                </a:lnTo>
                <a:lnTo>
                  <a:pt x="6798774" y="0"/>
                </a:lnTo>
                <a:lnTo>
                  <a:pt x="6798774" y="195816"/>
                </a:lnTo>
                <a:lnTo>
                  <a:pt x="6858000" y="195816"/>
                </a:lnTo>
                <a:lnTo>
                  <a:pt x="6858000" y="231816"/>
                </a:lnTo>
                <a:lnTo>
                  <a:pt x="6798774" y="231816"/>
                </a:lnTo>
                <a:lnTo>
                  <a:pt x="6798774" y="431488"/>
                </a:lnTo>
                <a:lnTo>
                  <a:pt x="6858000" y="431488"/>
                </a:lnTo>
                <a:lnTo>
                  <a:pt x="6858000" y="467488"/>
                </a:lnTo>
                <a:lnTo>
                  <a:pt x="6798774" y="467488"/>
                </a:lnTo>
                <a:lnTo>
                  <a:pt x="6798774" y="667157"/>
                </a:lnTo>
                <a:lnTo>
                  <a:pt x="6858000" y="667157"/>
                </a:lnTo>
                <a:lnTo>
                  <a:pt x="6858000" y="703157"/>
                </a:lnTo>
                <a:lnTo>
                  <a:pt x="6798774" y="703157"/>
                </a:lnTo>
                <a:lnTo>
                  <a:pt x="6798774" y="902826"/>
                </a:lnTo>
                <a:lnTo>
                  <a:pt x="6858000" y="902826"/>
                </a:lnTo>
                <a:lnTo>
                  <a:pt x="6858000" y="938826"/>
                </a:lnTo>
                <a:lnTo>
                  <a:pt x="6798774" y="938826"/>
                </a:lnTo>
                <a:lnTo>
                  <a:pt x="6798774" y="1138495"/>
                </a:lnTo>
                <a:lnTo>
                  <a:pt x="6858000" y="1138495"/>
                </a:lnTo>
                <a:lnTo>
                  <a:pt x="6858000" y="1174495"/>
                </a:lnTo>
                <a:lnTo>
                  <a:pt x="6798774" y="1174495"/>
                </a:lnTo>
                <a:lnTo>
                  <a:pt x="6798774" y="1374164"/>
                </a:lnTo>
                <a:lnTo>
                  <a:pt x="6858000" y="1374164"/>
                </a:lnTo>
                <a:lnTo>
                  <a:pt x="6858000" y="1410164"/>
                </a:lnTo>
                <a:lnTo>
                  <a:pt x="6798774" y="1410164"/>
                </a:lnTo>
                <a:lnTo>
                  <a:pt x="6798774" y="1609833"/>
                </a:lnTo>
                <a:lnTo>
                  <a:pt x="6858000" y="1609833"/>
                </a:lnTo>
                <a:lnTo>
                  <a:pt x="6858000" y="1645833"/>
                </a:lnTo>
                <a:lnTo>
                  <a:pt x="6798774" y="1645833"/>
                </a:lnTo>
                <a:lnTo>
                  <a:pt x="6798774" y="1845502"/>
                </a:lnTo>
                <a:lnTo>
                  <a:pt x="6858000" y="1845502"/>
                </a:lnTo>
                <a:lnTo>
                  <a:pt x="6858000" y="1881502"/>
                </a:lnTo>
                <a:lnTo>
                  <a:pt x="6798774" y="1881502"/>
                </a:lnTo>
                <a:lnTo>
                  <a:pt x="6798774" y="2081171"/>
                </a:lnTo>
                <a:lnTo>
                  <a:pt x="6858000" y="2081171"/>
                </a:lnTo>
                <a:lnTo>
                  <a:pt x="6858000" y="2117171"/>
                </a:lnTo>
                <a:lnTo>
                  <a:pt x="6798774" y="2117171"/>
                </a:lnTo>
                <a:lnTo>
                  <a:pt x="6798774" y="2316840"/>
                </a:lnTo>
                <a:lnTo>
                  <a:pt x="6858000" y="2316840"/>
                </a:lnTo>
                <a:lnTo>
                  <a:pt x="6858000" y="2352840"/>
                </a:lnTo>
                <a:lnTo>
                  <a:pt x="6798774" y="2352840"/>
                </a:lnTo>
                <a:lnTo>
                  <a:pt x="6798774" y="2552509"/>
                </a:lnTo>
                <a:lnTo>
                  <a:pt x="6858000" y="2552509"/>
                </a:lnTo>
                <a:lnTo>
                  <a:pt x="6858000" y="2588509"/>
                </a:lnTo>
                <a:lnTo>
                  <a:pt x="6798774" y="2588509"/>
                </a:lnTo>
                <a:lnTo>
                  <a:pt x="6798774" y="2788178"/>
                </a:lnTo>
                <a:lnTo>
                  <a:pt x="6858000" y="2788178"/>
                </a:lnTo>
                <a:lnTo>
                  <a:pt x="6858000" y="2824178"/>
                </a:lnTo>
                <a:lnTo>
                  <a:pt x="6798774" y="2824178"/>
                </a:lnTo>
                <a:lnTo>
                  <a:pt x="6798774" y="3023847"/>
                </a:lnTo>
                <a:lnTo>
                  <a:pt x="6858000" y="3023847"/>
                </a:lnTo>
                <a:lnTo>
                  <a:pt x="6858000" y="3059847"/>
                </a:lnTo>
                <a:lnTo>
                  <a:pt x="6798774" y="3059847"/>
                </a:lnTo>
                <a:lnTo>
                  <a:pt x="6798774" y="3259516"/>
                </a:lnTo>
                <a:lnTo>
                  <a:pt x="6858000" y="3259516"/>
                </a:lnTo>
                <a:lnTo>
                  <a:pt x="6858000" y="3295516"/>
                </a:lnTo>
                <a:lnTo>
                  <a:pt x="6798774" y="3295516"/>
                </a:lnTo>
                <a:lnTo>
                  <a:pt x="6798774" y="3495185"/>
                </a:lnTo>
                <a:lnTo>
                  <a:pt x="6858000" y="3495185"/>
                </a:lnTo>
                <a:lnTo>
                  <a:pt x="6858000" y="3531185"/>
                </a:lnTo>
                <a:lnTo>
                  <a:pt x="6798774" y="3531185"/>
                </a:lnTo>
                <a:lnTo>
                  <a:pt x="6798774" y="3730854"/>
                </a:lnTo>
                <a:lnTo>
                  <a:pt x="6858000" y="3730854"/>
                </a:lnTo>
                <a:lnTo>
                  <a:pt x="6858000" y="3766854"/>
                </a:lnTo>
                <a:lnTo>
                  <a:pt x="6798774" y="3766854"/>
                </a:lnTo>
                <a:lnTo>
                  <a:pt x="6798774" y="3966523"/>
                </a:lnTo>
                <a:lnTo>
                  <a:pt x="6858000" y="3966523"/>
                </a:lnTo>
                <a:lnTo>
                  <a:pt x="6858000" y="4002523"/>
                </a:lnTo>
                <a:lnTo>
                  <a:pt x="6798774" y="4002523"/>
                </a:lnTo>
                <a:lnTo>
                  <a:pt x="6798774" y="4202192"/>
                </a:lnTo>
                <a:lnTo>
                  <a:pt x="6858000" y="4202192"/>
                </a:lnTo>
                <a:lnTo>
                  <a:pt x="6858000" y="4238192"/>
                </a:lnTo>
                <a:lnTo>
                  <a:pt x="6798774" y="4238192"/>
                </a:lnTo>
                <a:lnTo>
                  <a:pt x="6798774" y="4437861"/>
                </a:lnTo>
                <a:lnTo>
                  <a:pt x="6858000" y="4437861"/>
                </a:lnTo>
                <a:lnTo>
                  <a:pt x="6858000" y="4473861"/>
                </a:lnTo>
                <a:lnTo>
                  <a:pt x="6798774" y="4473861"/>
                </a:lnTo>
                <a:lnTo>
                  <a:pt x="6798774" y="4673530"/>
                </a:lnTo>
                <a:lnTo>
                  <a:pt x="6858000" y="4673530"/>
                </a:lnTo>
                <a:lnTo>
                  <a:pt x="6858000" y="4709530"/>
                </a:lnTo>
                <a:lnTo>
                  <a:pt x="6798774" y="4709530"/>
                </a:lnTo>
                <a:lnTo>
                  <a:pt x="6798774" y="4909199"/>
                </a:lnTo>
                <a:lnTo>
                  <a:pt x="6858000" y="4909199"/>
                </a:lnTo>
                <a:lnTo>
                  <a:pt x="6858000" y="4945199"/>
                </a:lnTo>
                <a:lnTo>
                  <a:pt x="6798774" y="4945199"/>
                </a:lnTo>
                <a:lnTo>
                  <a:pt x="6798774" y="5144868"/>
                </a:lnTo>
                <a:lnTo>
                  <a:pt x="6858000" y="5144868"/>
                </a:lnTo>
                <a:lnTo>
                  <a:pt x="6858000" y="5180868"/>
                </a:lnTo>
                <a:lnTo>
                  <a:pt x="6798774" y="5180868"/>
                </a:lnTo>
                <a:lnTo>
                  <a:pt x="6798774" y="5380537"/>
                </a:lnTo>
                <a:lnTo>
                  <a:pt x="6858000" y="5380537"/>
                </a:lnTo>
                <a:lnTo>
                  <a:pt x="6858000" y="5416537"/>
                </a:lnTo>
                <a:lnTo>
                  <a:pt x="6798774" y="5416537"/>
                </a:lnTo>
                <a:lnTo>
                  <a:pt x="6798774" y="5616206"/>
                </a:lnTo>
                <a:lnTo>
                  <a:pt x="6858000" y="5616206"/>
                </a:lnTo>
                <a:lnTo>
                  <a:pt x="6858000" y="5652206"/>
                </a:lnTo>
                <a:lnTo>
                  <a:pt x="6798774" y="5652206"/>
                </a:lnTo>
                <a:lnTo>
                  <a:pt x="6798774" y="5851875"/>
                </a:lnTo>
                <a:lnTo>
                  <a:pt x="6858000" y="5851875"/>
                </a:lnTo>
                <a:lnTo>
                  <a:pt x="6858000" y="5887875"/>
                </a:lnTo>
                <a:lnTo>
                  <a:pt x="6798774" y="5887875"/>
                </a:lnTo>
                <a:lnTo>
                  <a:pt x="6798774" y="6087544"/>
                </a:lnTo>
                <a:lnTo>
                  <a:pt x="6858000" y="6087544"/>
                </a:lnTo>
                <a:lnTo>
                  <a:pt x="6858000" y="6123544"/>
                </a:lnTo>
                <a:lnTo>
                  <a:pt x="6798774" y="6123544"/>
                </a:lnTo>
                <a:lnTo>
                  <a:pt x="6798774" y="6323213"/>
                </a:lnTo>
                <a:lnTo>
                  <a:pt x="6858000" y="6323213"/>
                </a:lnTo>
                <a:lnTo>
                  <a:pt x="6858000" y="6359212"/>
                </a:lnTo>
                <a:lnTo>
                  <a:pt x="6798774" y="6359212"/>
                </a:lnTo>
                <a:lnTo>
                  <a:pt x="6798774" y="6558880"/>
                </a:lnTo>
                <a:lnTo>
                  <a:pt x="6858000" y="6558880"/>
                </a:lnTo>
                <a:lnTo>
                  <a:pt x="6858000" y="6594880"/>
                </a:lnTo>
                <a:lnTo>
                  <a:pt x="6798774" y="6594880"/>
                </a:lnTo>
                <a:lnTo>
                  <a:pt x="6798774" y="6794548"/>
                </a:lnTo>
                <a:lnTo>
                  <a:pt x="6858000" y="6794548"/>
                </a:lnTo>
                <a:lnTo>
                  <a:pt x="6858000" y="6830548"/>
                </a:lnTo>
                <a:lnTo>
                  <a:pt x="6798774" y="6830548"/>
                </a:lnTo>
                <a:lnTo>
                  <a:pt x="6798774" y="7030218"/>
                </a:lnTo>
                <a:lnTo>
                  <a:pt x="6858000" y="7030218"/>
                </a:lnTo>
                <a:lnTo>
                  <a:pt x="6858000" y="7066216"/>
                </a:lnTo>
                <a:lnTo>
                  <a:pt x="6798774" y="7066216"/>
                </a:lnTo>
                <a:lnTo>
                  <a:pt x="6798774" y="7265887"/>
                </a:lnTo>
                <a:lnTo>
                  <a:pt x="6858000" y="7265887"/>
                </a:lnTo>
                <a:lnTo>
                  <a:pt x="6858000" y="7301889"/>
                </a:lnTo>
                <a:lnTo>
                  <a:pt x="6798774" y="7301889"/>
                </a:lnTo>
                <a:lnTo>
                  <a:pt x="6798774" y="7501556"/>
                </a:lnTo>
                <a:lnTo>
                  <a:pt x="6858000" y="7501556"/>
                </a:lnTo>
                <a:lnTo>
                  <a:pt x="6858000" y="7537556"/>
                </a:lnTo>
                <a:lnTo>
                  <a:pt x="6798774" y="7537556"/>
                </a:lnTo>
                <a:lnTo>
                  <a:pt x="6798774" y="7737224"/>
                </a:lnTo>
                <a:lnTo>
                  <a:pt x="6858000" y="7737224"/>
                </a:lnTo>
                <a:lnTo>
                  <a:pt x="6858000" y="7773226"/>
                </a:lnTo>
                <a:lnTo>
                  <a:pt x="6798774" y="7773226"/>
                </a:lnTo>
                <a:lnTo>
                  <a:pt x="6798774" y="7972894"/>
                </a:lnTo>
                <a:lnTo>
                  <a:pt x="6858000" y="7972894"/>
                </a:lnTo>
                <a:lnTo>
                  <a:pt x="6858000" y="8008890"/>
                </a:lnTo>
                <a:lnTo>
                  <a:pt x="6798774" y="8008890"/>
                </a:lnTo>
                <a:lnTo>
                  <a:pt x="6798774" y="8208560"/>
                </a:lnTo>
                <a:lnTo>
                  <a:pt x="6858000" y="8208560"/>
                </a:lnTo>
                <a:lnTo>
                  <a:pt x="6858000" y="8244560"/>
                </a:lnTo>
                <a:lnTo>
                  <a:pt x="6798774" y="8244560"/>
                </a:lnTo>
                <a:lnTo>
                  <a:pt x="6798774" y="8444229"/>
                </a:lnTo>
                <a:lnTo>
                  <a:pt x="6858000" y="8444229"/>
                </a:lnTo>
                <a:lnTo>
                  <a:pt x="6858000" y="8480228"/>
                </a:lnTo>
                <a:lnTo>
                  <a:pt x="6798774" y="8480228"/>
                </a:lnTo>
                <a:lnTo>
                  <a:pt x="6798774" y="8679895"/>
                </a:lnTo>
                <a:lnTo>
                  <a:pt x="6858000" y="8679895"/>
                </a:lnTo>
                <a:lnTo>
                  <a:pt x="6858000" y="8715895"/>
                </a:lnTo>
                <a:lnTo>
                  <a:pt x="6798774" y="8715895"/>
                </a:lnTo>
                <a:lnTo>
                  <a:pt x="6798774" y="8915565"/>
                </a:lnTo>
                <a:lnTo>
                  <a:pt x="6858000" y="8915565"/>
                </a:lnTo>
                <a:lnTo>
                  <a:pt x="6858000" y="8951565"/>
                </a:lnTo>
                <a:lnTo>
                  <a:pt x="6798774" y="8951565"/>
                </a:lnTo>
                <a:lnTo>
                  <a:pt x="6798774" y="9151235"/>
                </a:lnTo>
                <a:lnTo>
                  <a:pt x="6858000" y="9151235"/>
                </a:lnTo>
                <a:lnTo>
                  <a:pt x="6858000" y="9187234"/>
                </a:lnTo>
                <a:lnTo>
                  <a:pt x="6798774" y="9187234"/>
                </a:lnTo>
                <a:lnTo>
                  <a:pt x="6798774" y="9386903"/>
                </a:lnTo>
                <a:lnTo>
                  <a:pt x="6858000" y="9386903"/>
                </a:lnTo>
                <a:lnTo>
                  <a:pt x="6858000" y="9422903"/>
                </a:lnTo>
                <a:lnTo>
                  <a:pt x="6798774" y="9422903"/>
                </a:lnTo>
                <a:lnTo>
                  <a:pt x="6798774" y="9622571"/>
                </a:lnTo>
                <a:lnTo>
                  <a:pt x="6858000" y="9622571"/>
                </a:lnTo>
                <a:lnTo>
                  <a:pt x="6858000" y="9658571"/>
                </a:lnTo>
                <a:lnTo>
                  <a:pt x="6798774" y="9658571"/>
                </a:lnTo>
                <a:lnTo>
                  <a:pt x="6798774" y="9858240"/>
                </a:lnTo>
                <a:lnTo>
                  <a:pt x="6858000" y="9858240"/>
                </a:lnTo>
                <a:lnTo>
                  <a:pt x="6858000" y="9894240"/>
                </a:lnTo>
                <a:lnTo>
                  <a:pt x="6798774" y="9894240"/>
                </a:lnTo>
                <a:lnTo>
                  <a:pt x="6798774" y="10093908"/>
                </a:lnTo>
                <a:lnTo>
                  <a:pt x="6858000" y="10093908"/>
                </a:lnTo>
                <a:lnTo>
                  <a:pt x="6858000" y="10129911"/>
                </a:lnTo>
                <a:lnTo>
                  <a:pt x="6798774" y="10129911"/>
                </a:lnTo>
                <a:lnTo>
                  <a:pt x="6798774" y="10329579"/>
                </a:lnTo>
                <a:lnTo>
                  <a:pt x="6858000" y="10329579"/>
                </a:lnTo>
                <a:lnTo>
                  <a:pt x="6858000" y="10365579"/>
                </a:lnTo>
                <a:lnTo>
                  <a:pt x="6798774" y="10365579"/>
                </a:lnTo>
                <a:lnTo>
                  <a:pt x="6798774" y="10565248"/>
                </a:lnTo>
                <a:lnTo>
                  <a:pt x="6858000" y="10565248"/>
                </a:lnTo>
                <a:lnTo>
                  <a:pt x="6858000" y="10601248"/>
                </a:lnTo>
                <a:lnTo>
                  <a:pt x="6798774" y="10601248"/>
                </a:lnTo>
                <a:lnTo>
                  <a:pt x="6798774" y="10800917"/>
                </a:lnTo>
                <a:lnTo>
                  <a:pt x="6858000" y="10800917"/>
                </a:lnTo>
                <a:lnTo>
                  <a:pt x="6858000" y="10836917"/>
                </a:lnTo>
                <a:lnTo>
                  <a:pt x="6798774" y="10836917"/>
                </a:lnTo>
                <a:lnTo>
                  <a:pt x="6798774" y="11036585"/>
                </a:lnTo>
                <a:lnTo>
                  <a:pt x="6858000" y="11036585"/>
                </a:lnTo>
                <a:lnTo>
                  <a:pt x="6858000" y="11072585"/>
                </a:lnTo>
                <a:lnTo>
                  <a:pt x="6798774" y="11072585"/>
                </a:lnTo>
                <a:lnTo>
                  <a:pt x="6798774" y="11272254"/>
                </a:lnTo>
                <a:lnTo>
                  <a:pt x="6858000" y="11272254"/>
                </a:lnTo>
                <a:lnTo>
                  <a:pt x="6858000" y="11308254"/>
                </a:lnTo>
                <a:lnTo>
                  <a:pt x="6798774" y="11308254"/>
                </a:lnTo>
                <a:lnTo>
                  <a:pt x="6798774" y="11507923"/>
                </a:lnTo>
                <a:lnTo>
                  <a:pt x="6858000" y="11507923"/>
                </a:lnTo>
                <a:lnTo>
                  <a:pt x="6858000" y="11543923"/>
                </a:lnTo>
                <a:lnTo>
                  <a:pt x="6798774" y="11543923"/>
                </a:lnTo>
                <a:lnTo>
                  <a:pt x="6798774" y="11743591"/>
                </a:lnTo>
                <a:lnTo>
                  <a:pt x="6858000" y="11743591"/>
                </a:lnTo>
                <a:lnTo>
                  <a:pt x="6858000" y="11779591"/>
                </a:lnTo>
                <a:lnTo>
                  <a:pt x="6798774" y="11779591"/>
                </a:lnTo>
                <a:lnTo>
                  <a:pt x="6798774" y="11979260"/>
                </a:lnTo>
                <a:lnTo>
                  <a:pt x="6858000" y="11979260"/>
                </a:lnTo>
                <a:lnTo>
                  <a:pt x="6858000" y="12015260"/>
                </a:lnTo>
                <a:lnTo>
                  <a:pt x="6798774" y="12015260"/>
                </a:lnTo>
                <a:lnTo>
                  <a:pt x="6798774" y="12191991"/>
                </a:lnTo>
                <a:lnTo>
                  <a:pt x="6762774" y="12191991"/>
                </a:lnTo>
                <a:lnTo>
                  <a:pt x="6762774" y="12015260"/>
                </a:lnTo>
                <a:lnTo>
                  <a:pt x="6559425" y="12015260"/>
                </a:lnTo>
                <a:lnTo>
                  <a:pt x="6559425" y="12191991"/>
                </a:lnTo>
                <a:lnTo>
                  <a:pt x="6523425" y="12191991"/>
                </a:lnTo>
                <a:lnTo>
                  <a:pt x="6523425" y="12015260"/>
                </a:lnTo>
                <a:lnTo>
                  <a:pt x="6320076" y="12015260"/>
                </a:lnTo>
                <a:lnTo>
                  <a:pt x="6320076" y="12191990"/>
                </a:lnTo>
                <a:lnTo>
                  <a:pt x="6284076" y="12191990"/>
                </a:lnTo>
                <a:lnTo>
                  <a:pt x="6284076" y="12015260"/>
                </a:lnTo>
                <a:lnTo>
                  <a:pt x="6080727" y="12015260"/>
                </a:lnTo>
                <a:lnTo>
                  <a:pt x="6080727" y="12191990"/>
                </a:lnTo>
                <a:lnTo>
                  <a:pt x="6044727" y="12191990"/>
                </a:lnTo>
                <a:lnTo>
                  <a:pt x="6044727" y="12015260"/>
                </a:lnTo>
                <a:lnTo>
                  <a:pt x="5841378" y="12015260"/>
                </a:lnTo>
                <a:lnTo>
                  <a:pt x="5841378" y="12191990"/>
                </a:lnTo>
                <a:lnTo>
                  <a:pt x="5805378" y="12191990"/>
                </a:lnTo>
                <a:lnTo>
                  <a:pt x="5805378" y="12015260"/>
                </a:lnTo>
                <a:lnTo>
                  <a:pt x="5602029" y="12015260"/>
                </a:lnTo>
                <a:lnTo>
                  <a:pt x="5602029" y="12191990"/>
                </a:lnTo>
                <a:lnTo>
                  <a:pt x="5566029" y="12191990"/>
                </a:lnTo>
                <a:lnTo>
                  <a:pt x="5566029" y="12015260"/>
                </a:lnTo>
                <a:lnTo>
                  <a:pt x="5362680" y="12015260"/>
                </a:lnTo>
                <a:lnTo>
                  <a:pt x="5362680" y="12191990"/>
                </a:lnTo>
                <a:lnTo>
                  <a:pt x="5326680" y="12191990"/>
                </a:lnTo>
                <a:lnTo>
                  <a:pt x="5326680" y="12015260"/>
                </a:lnTo>
                <a:lnTo>
                  <a:pt x="5123331" y="12015260"/>
                </a:lnTo>
                <a:lnTo>
                  <a:pt x="5123331" y="12191989"/>
                </a:lnTo>
                <a:lnTo>
                  <a:pt x="5087331" y="12191989"/>
                </a:lnTo>
                <a:lnTo>
                  <a:pt x="5087331" y="12015260"/>
                </a:lnTo>
                <a:lnTo>
                  <a:pt x="4883982" y="12015260"/>
                </a:lnTo>
                <a:lnTo>
                  <a:pt x="4883982" y="12191989"/>
                </a:lnTo>
                <a:lnTo>
                  <a:pt x="4847982" y="12191989"/>
                </a:lnTo>
                <a:lnTo>
                  <a:pt x="4847982" y="12015260"/>
                </a:lnTo>
                <a:lnTo>
                  <a:pt x="4644633" y="12015260"/>
                </a:lnTo>
                <a:lnTo>
                  <a:pt x="4644633" y="12191989"/>
                </a:lnTo>
                <a:lnTo>
                  <a:pt x="4608633" y="12191989"/>
                </a:lnTo>
                <a:lnTo>
                  <a:pt x="4608633" y="12015260"/>
                </a:lnTo>
                <a:lnTo>
                  <a:pt x="4405284" y="12015260"/>
                </a:lnTo>
                <a:lnTo>
                  <a:pt x="4405284" y="12191989"/>
                </a:lnTo>
                <a:lnTo>
                  <a:pt x="4369284" y="12191989"/>
                </a:lnTo>
                <a:lnTo>
                  <a:pt x="4369284" y="12015260"/>
                </a:lnTo>
                <a:lnTo>
                  <a:pt x="4165935" y="12015260"/>
                </a:lnTo>
                <a:lnTo>
                  <a:pt x="4165935" y="12191989"/>
                </a:lnTo>
                <a:lnTo>
                  <a:pt x="4129935" y="12191989"/>
                </a:lnTo>
                <a:lnTo>
                  <a:pt x="4129935" y="12015260"/>
                </a:lnTo>
                <a:lnTo>
                  <a:pt x="3926586" y="12015260"/>
                </a:lnTo>
                <a:lnTo>
                  <a:pt x="3926586" y="12191989"/>
                </a:lnTo>
                <a:lnTo>
                  <a:pt x="3890586" y="12191989"/>
                </a:lnTo>
                <a:lnTo>
                  <a:pt x="3890586" y="12015260"/>
                </a:lnTo>
                <a:lnTo>
                  <a:pt x="3687237" y="12015260"/>
                </a:lnTo>
                <a:lnTo>
                  <a:pt x="3687237" y="12191988"/>
                </a:lnTo>
                <a:lnTo>
                  <a:pt x="3651237" y="12191988"/>
                </a:lnTo>
                <a:lnTo>
                  <a:pt x="3651237" y="12015260"/>
                </a:lnTo>
                <a:lnTo>
                  <a:pt x="3447888" y="12015260"/>
                </a:lnTo>
                <a:lnTo>
                  <a:pt x="3447888" y="12191988"/>
                </a:lnTo>
                <a:lnTo>
                  <a:pt x="3411889" y="12191988"/>
                </a:lnTo>
                <a:lnTo>
                  <a:pt x="3411889" y="12015260"/>
                </a:lnTo>
                <a:lnTo>
                  <a:pt x="3208540" y="12015260"/>
                </a:lnTo>
                <a:lnTo>
                  <a:pt x="3208540" y="12191988"/>
                </a:lnTo>
                <a:lnTo>
                  <a:pt x="3172540" y="12191988"/>
                </a:lnTo>
                <a:lnTo>
                  <a:pt x="3172540" y="12015260"/>
                </a:lnTo>
                <a:lnTo>
                  <a:pt x="2969191" y="12015260"/>
                </a:lnTo>
                <a:lnTo>
                  <a:pt x="2969191" y="12191988"/>
                </a:lnTo>
                <a:lnTo>
                  <a:pt x="2933192" y="12191988"/>
                </a:lnTo>
                <a:lnTo>
                  <a:pt x="2933192" y="12015260"/>
                </a:lnTo>
                <a:lnTo>
                  <a:pt x="2729843" y="12015260"/>
                </a:lnTo>
                <a:lnTo>
                  <a:pt x="2729843" y="12191988"/>
                </a:lnTo>
                <a:lnTo>
                  <a:pt x="2693842" y="12191988"/>
                </a:lnTo>
                <a:lnTo>
                  <a:pt x="2693842" y="12015260"/>
                </a:lnTo>
                <a:lnTo>
                  <a:pt x="2490495" y="12015260"/>
                </a:lnTo>
                <a:lnTo>
                  <a:pt x="2490495" y="12191987"/>
                </a:lnTo>
                <a:lnTo>
                  <a:pt x="2454494" y="12191987"/>
                </a:lnTo>
                <a:lnTo>
                  <a:pt x="2454494" y="12015260"/>
                </a:lnTo>
                <a:lnTo>
                  <a:pt x="2251145" y="12015260"/>
                </a:lnTo>
                <a:lnTo>
                  <a:pt x="2251145" y="12191987"/>
                </a:lnTo>
                <a:lnTo>
                  <a:pt x="2215145" y="12191987"/>
                </a:lnTo>
                <a:lnTo>
                  <a:pt x="2215145" y="12015260"/>
                </a:lnTo>
                <a:lnTo>
                  <a:pt x="2011797" y="12015260"/>
                </a:lnTo>
                <a:lnTo>
                  <a:pt x="2011797" y="12191987"/>
                </a:lnTo>
                <a:lnTo>
                  <a:pt x="1975797" y="12191987"/>
                </a:lnTo>
                <a:lnTo>
                  <a:pt x="1975797" y="12015260"/>
                </a:lnTo>
                <a:lnTo>
                  <a:pt x="1772449" y="12015260"/>
                </a:lnTo>
                <a:lnTo>
                  <a:pt x="1772449" y="12191987"/>
                </a:lnTo>
                <a:lnTo>
                  <a:pt x="1736448" y="12191987"/>
                </a:lnTo>
                <a:lnTo>
                  <a:pt x="1736448" y="12015260"/>
                </a:lnTo>
                <a:lnTo>
                  <a:pt x="1533099" y="12015260"/>
                </a:lnTo>
                <a:lnTo>
                  <a:pt x="1533099" y="12191987"/>
                </a:lnTo>
                <a:lnTo>
                  <a:pt x="1497098" y="12191987"/>
                </a:lnTo>
                <a:lnTo>
                  <a:pt x="1497098" y="12015260"/>
                </a:lnTo>
                <a:lnTo>
                  <a:pt x="1293750" y="12015260"/>
                </a:lnTo>
                <a:lnTo>
                  <a:pt x="1293750" y="12191987"/>
                </a:lnTo>
                <a:lnTo>
                  <a:pt x="1257750" y="12191987"/>
                </a:lnTo>
                <a:lnTo>
                  <a:pt x="1257750" y="12015260"/>
                </a:lnTo>
                <a:lnTo>
                  <a:pt x="1054402" y="12015260"/>
                </a:lnTo>
                <a:lnTo>
                  <a:pt x="1054402" y="12191986"/>
                </a:lnTo>
                <a:lnTo>
                  <a:pt x="1018405" y="12191986"/>
                </a:lnTo>
                <a:lnTo>
                  <a:pt x="1018405" y="12015260"/>
                </a:lnTo>
                <a:lnTo>
                  <a:pt x="815056" y="12015260"/>
                </a:lnTo>
                <a:lnTo>
                  <a:pt x="815056" y="12191986"/>
                </a:lnTo>
                <a:lnTo>
                  <a:pt x="779057" y="12191986"/>
                </a:lnTo>
                <a:lnTo>
                  <a:pt x="779057" y="12015260"/>
                </a:lnTo>
                <a:lnTo>
                  <a:pt x="575708" y="12015260"/>
                </a:lnTo>
                <a:lnTo>
                  <a:pt x="575708" y="12191986"/>
                </a:lnTo>
                <a:lnTo>
                  <a:pt x="539708" y="12191986"/>
                </a:lnTo>
                <a:lnTo>
                  <a:pt x="539708" y="12015260"/>
                </a:lnTo>
                <a:lnTo>
                  <a:pt x="336359" y="12015260"/>
                </a:lnTo>
                <a:lnTo>
                  <a:pt x="336359" y="12191986"/>
                </a:lnTo>
                <a:lnTo>
                  <a:pt x="300359" y="12191986"/>
                </a:lnTo>
                <a:lnTo>
                  <a:pt x="300359" y="12015260"/>
                </a:lnTo>
                <a:lnTo>
                  <a:pt x="97010" y="12015260"/>
                </a:lnTo>
                <a:lnTo>
                  <a:pt x="97010" y="12191986"/>
                </a:lnTo>
                <a:lnTo>
                  <a:pt x="61010" y="12191986"/>
                </a:lnTo>
                <a:lnTo>
                  <a:pt x="61010" y="12015260"/>
                </a:lnTo>
                <a:lnTo>
                  <a:pt x="5" y="12015260"/>
                </a:lnTo>
                <a:lnTo>
                  <a:pt x="5" y="11979260"/>
                </a:lnTo>
                <a:lnTo>
                  <a:pt x="61010" y="11979260"/>
                </a:lnTo>
                <a:lnTo>
                  <a:pt x="61010" y="11779591"/>
                </a:lnTo>
                <a:lnTo>
                  <a:pt x="5" y="11779591"/>
                </a:lnTo>
                <a:lnTo>
                  <a:pt x="5" y="11743591"/>
                </a:lnTo>
                <a:lnTo>
                  <a:pt x="61010" y="11743591"/>
                </a:lnTo>
                <a:lnTo>
                  <a:pt x="61010" y="11543923"/>
                </a:lnTo>
                <a:lnTo>
                  <a:pt x="5" y="11543923"/>
                </a:lnTo>
                <a:lnTo>
                  <a:pt x="5" y="11507923"/>
                </a:lnTo>
                <a:lnTo>
                  <a:pt x="61010" y="11507923"/>
                </a:lnTo>
                <a:lnTo>
                  <a:pt x="61010" y="11308254"/>
                </a:lnTo>
                <a:lnTo>
                  <a:pt x="5" y="11308254"/>
                </a:lnTo>
                <a:lnTo>
                  <a:pt x="5" y="11272254"/>
                </a:lnTo>
                <a:lnTo>
                  <a:pt x="61010" y="11272254"/>
                </a:lnTo>
                <a:lnTo>
                  <a:pt x="61010" y="11072585"/>
                </a:lnTo>
                <a:lnTo>
                  <a:pt x="5" y="11072585"/>
                </a:lnTo>
                <a:lnTo>
                  <a:pt x="5" y="11036585"/>
                </a:lnTo>
                <a:lnTo>
                  <a:pt x="61010" y="11036585"/>
                </a:lnTo>
                <a:lnTo>
                  <a:pt x="61010" y="10836917"/>
                </a:lnTo>
                <a:lnTo>
                  <a:pt x="5" y="10836917"/>
                </a:lnTo>
                <a:lnTo>
                  <a:pt x="5" y="10800917"/>
                </a:lnTo>
                <a:lnTo>
                  <a:pt x="61010" y="10800917"/>
                </a:lnTo>
                <a:lnTo>
                  <a:pt x="61010" y="10601248"/>
                </a:lnTo>
                <a:lnTo>
                  <a:pt x="4" y="10601248"/>
                </a:lnTo>
                <a:lnTo>
                  <a:pt x="4" y="10565248"/>
                </a:lnTo>
                <a:lnTo>
                  <a:pt x="61010" y="10565248"/>
                </a:lnTo>
                <a:lnTo>
                  <a:pt x="61010" y="10365579"/>
                </a:lnTo>
                <a:lnTo>
                  <a:pt x="4" y="10365579"/>
                </a:lnTo>
                <a:lnTo>
                  <a:pt x="4" y="10329579"/>
                </a:lnTo>
                <a:lnTo>
                  <a:pt x="61010" y="10329579"/>
                </a:lnTo>
                <a:lnTo>
                  <a:pt x="61010" y="10129911"/>
                </a:lnTo>
                <a:lnTo>
                  <a:pt x="4" y="10129911"/>
                </a:lnTo>
                <a:lnTo>
                  <a:pt x="4" y="10093908"/>
                </a:lnTo>
                <a:lnTo>
                  <a:pt x="61010" y="10093908"/>
                </a:lnTo>
                <a:lnTo>
                  <a:pt x="61010" y="9894240"/>
                </a:lnTo>
                <a:lnTo>
                  <a:pt x="4" y="9894240"/>
                </a:lnTo>
                <a:lnTo>
                  <a:pt x="4" y="9858240"/>
                </a:lnTo>
                <a:lnTo>
                  <a:pt x="61010" y="9858240"/>
                </a:lnTo>
                <a:lnTo>
                  <a:pt x="61010" y="9658571"/>
                </a:lnTo>
                <a:lnTo>
                  <a:pt x="4" y="9658571"/>
                </a:lnTo>
                <a:lnTo>
                  <a:pt x="4" y="9622571"/>
                </a:lnTo>
                <a:lnTo>
                  <a:pt x="61010" y="9622571"/>
                </a:lnTo>
                <a:lnTo>
                  <a:pt x="61010" y="9422903"/>
                </a:lnTo>
                <a:lnTo>
                  <a:pt x="4" y="9422903"/>
                </a:lnTo>
                <a:lnTo>
                  <a:pt x="4" y="9386903"/>
                </a:lnTo>
                <a:lnTo>
                  <a:pt x="61010" y="9386903"/>
                </a:lnTo>
                <a:lnTo>
                  <a:pt x="61010" y="9187234"/>
                </a:lnTo>
                <a:lnTo>
                  <a:pt x="4" y="9187234"/>
                </a:lnTo>
                <a:lnTo>
                  <a:pt x="4" y="9151235"/>
                </a:lnTo>
                <a:lnTo>
                  <a:pt x="61010" y="9151235"/>
                </a:lnTo>
                <a:lnTo>
                  <a:pt x="61010" y="8951565"/>
                </a:lnTo>
                <a:lnTo>
                  <a:pt x="4" y="8951565"/>
                </a:lnTo>
                <a:lnTo>
                  <a:pt x="4" y="8915565"/>
                </a:lnTo>
                <a:lnTo>
                  <a:pt x="61010" y="8915565"/>
                </a:lnTo>
                <a:lnTo>
                  <a:pt x="61010" y="8715895"/>
                </a:lnTo>
                <a:lnTo>
                  <a:pt x="4" y="8715895"/>
                </a:lnTo>
                <a:lnTo>
                  <a:pt x="4" y="8679895"/>
                </a:lnTo>
                <a:lnTo>
                  <a:pt x="61010" y="8679895"/>
                </a:lnTo>
                <a:lnTo>
                  <a:pt x="61010" y="8480228"/>
                </a:lnTo>
                <a:lnTo>
                  <a:pt x="4" y="8480228"/>
                </a:lnTo>
                <a:lnTo>
                  <a:pt x="4" y="8444229"/>
                </a:lnTo>
                <a:lnTo>
                  <a:pt x="61010" y="8444229"/>
                </a:lnTo>
                <a:lnTo>
                  <a:pt x="61010" y="8244560"/>
                </a:lnTo>
                <a:lnTo>
                  <a:pt x="3" y="8244560"/>
                </a:lnTo>
                <a:lnTo>
                  <a:pt x="3" y="8208560"/>
                </a:lnTo>
                <a:lnTo>
                  <a:pt x="61010" y="8208560"/>
                </a:lnTo>
                <a:lnTo>
                  <a:pt x="61010" y="8008890"/>
                </a:lnTo>
                <a:lnTo>
                  <a:pt x="3" y="8008890"/>
                </a:lnTo>
                <a:lnTo>
                  <a:pt x="3" y="7972894"/>
                </a:lnTo>
                <a:lnTo>
                  <a:pt x="61010" y="7972894"/>
                </a:lnTo>
                <a:lnTo>
                  <a:pt x="61010" y="7773226"/>
                </a:lnTo>
                <a:lnTo>
                  <a:pt x="3" y="7773226"/>
                </a:lnTo>
                <a:lnTo>
                  <a:pt x="3" y="7737224"/>
                </a:lnTo>
                <a:lnTo>
                  <a:pt x="61010" y="7737224"/>
                </a:lnTo>
                <a:lnTo>
                  <a:pt x="61010" y="7537556"/>
                </a:lnTo>
                <a:lnTo>
                  <a:pt x="3" y="7537556"/>
                </a:lnTo>
                <a:lnTo>
                  <a:pt x="3" y="7501556"/>
                </a:lnTo>
                <a:lnTo>
                  <a:pt x="61010" y="7501556"/>
                </a:lnTo>
                <a:lnTo>
                  <a:pt x="61010" y="7301889"/>
                </a:lnTo>
                <a:lnTo>
                  <a:pt x="3" y="7301889"/>
                </a:lnTo>
                <a:lnTo>
                  <a:pt x="3" y="7265887"/>
                </a:lnTo>
                <a:lnTo>
                  <a:pt x="61010" y="7265887"/>
                </a:lnTo>
                <a:lnTo>
                  <a:pt x="61010" y="7066216"/>
                </a:lnTo>
                <a:lnTo>
                  <a:pt x="3" y="7066216"/>
                </a:lnTo>
                <a:lnTo>
                  <a:pt x="3" y="7030218"/>
                </a:lnTo>
                <a:lnTo>
                  <a:pt x="61010" y="7030218"/>
                </a:lnTo>
                <a:lnTo>
                  <a:pt x="61010" y="6830548"/>
                </a:lnTo>
                <a:lnTo>
                  <a:pt x="3" y="6830548"/>
                </a:lnTo>
                <a:lnTo>
                  <a:pt x="3" y="6794548"/>
                </a:lnTo>
                <a:lnTo>
                  <a:pt x="61010" y="6794548"/>
                </a:lnTo>
                <a:lnTo>
                  <a:pt x="61010" y="6594880"/>
                </a:lnTo>
                <a:lnTo>
                  <a:pt x="3" y="6594880"/>
                </a:lnTo>
                <a:lnTo>
                  <a:pt x="3" y="6558880"/>
                </a:lnTo>
                <a:lnTo>
                  <a:pt x="61010" y="6558880"/>
                </a:lnTo>
                <a:lnTo>
                  <a:pt x="61010" y="6359212"/>
                </a:lnTo>
                <a:lnTo>
                  <a:pt x="3" y="6359212"/>
                </a:lnTo>
                <a:lnTo>
                  <a:pt x="3" y="6323213"/>
                </a:lnTo>
                <a:lnTo>
                  <a:pt x="61010" y="6323213"/>
                </a:lnTo>
                <a:lnTo>
                  <a:pt x="61010" y="6123544"/>
                </a:lnTo>
                <a:lnTo>
                  <a:pt x="3" y="6123544"/>
                </a:lnTo>
                <a:lnTo>
                  <a:pt x="3" y="6087544"/>
                </a:lnTo>
                <a:lnTo>
                  <a:pt x="61010" y="6087544"/>
                </a:lnTo>
                <a:lnTo>
                  <a:pt x="61010" y="5887875"/>
                </a:lnTo>
                <a:lnTo>
                  <a:pt x="2" y="5887875"/>
                </a:lnTo>
                <a:lnTo>
                  <a:pt x="2" y="5851875"/>
                </a:lnTo>
                <a:lnTo>
                  <a:pt x="61010" y="5851875"/>
                </a:lnTo>
                <a:lnTo>
                  <a:pt x="61010" y="5652206"/>
                </a:lnTo>
                <a:lnTo>
                  <a:pt x="2" y="5652206"/>
                </a:lnTo>
                <a:lnTo>
                  <a:pt x="2" y="5616206"/>
                </a:lnTo>
                <a:lnTo>
                  <a:pt x="61010" y="5616206"/>
                </a:lnTo>
                <a:lnTo>
                  <a:pt x="61010" y="5416537"/>
                </a:lnTo>
                <a:lnTo>
                  <a:pt x="2" y="5416537"/>
                </a:lnTo>
                <a:lnTo>
                  <a:pt x="2" y="5380537"/>
                </a:lnTo>
                <a:lnTo>
                  <a:pt x="61010" y="5380537"/>
                </a:lnTo>
                <a:lnTo>
                  <a:pt x="61010" y="5180868"/>
                </a:lnTo>
                <a:lnTo>
                  <a:pt x="2" y="5180868"/>
                </a:lnTo>
                <a:lnTo>
                  <a:pt x="2" y="5144868"/>
                </a:lnTo>
                <a:lnTo>
                  <a:pt x="61010" y="5144868"/>
                </a:lnTo>
                <a:lnTo>
                  <a:pt x="61010" y="4945199"/>
                </a:lnTo>
                <a:lnTo>
                  <a:pt x="2" y="4945199"/>
                </a:lnTo>
                <a:lnTo>
                  <a:pt x="2" y="4909199"/>
                </a:lnTo>
                <a:lnTo>
                  <a:pt x="61010" y="4909199"/>
                </a:lnTo>
                <a:lnTo>
                  <a:pt x="61010" y="4709530"/>
                </a:lnTo>
                <a:lnTo>
                  <a:pt x="2" y="4709530"/>
                </a:lnTo>
                <a:lnTo>
                  <a:pt x="2" y="4673530"/>
                </a:lnTo>
                <a:lnTo>
                  <a:pt x="61010" y="4673530"/>
                </a:lnTo>
                <a:lnTo>
                  <a:pt x="61010" y="4473861"/>
                </a:lnTo>
                <a:lnTo>
                  <a:pt x="2" y="4473861"/>
                </a:lnTo>
                <a:lnTo>
                  <a:pt x="2" y="4437861"/>
                </a:lnTo>
                <a:lnTo>
                  <a:pt x="61010" y="4437861"/>
                </a:lnTo>
                <a:lnTo>
                  <a:pt x="61010" y="4238192"/>
                </a:lnTo>
                <a:lnTo>
                  <a:pt x="2" y="4238192"/>
                </a:lnTo>
                <a:lnTo>
                  <a:pt x="2" y="4202192"/>
                </a:lnTo>
                <a:lnTo>
                  <a:pt x="61010" y="4202192"/>
                </a:lnTo>
                <a:lnTo>
                  <a:pt x="61010" y="4002523"/>
                </a:lnTo>
                <a:lnTo>
                  <a:pt x="2" y="4002523"/>
                </a:lnTo>
                <a:lnTo>
                  <a:pt x="2" y="3966523"/>
                </a:lnTo>
                <a:lnTo>
                  <a:pt x="61010" y="3966523"/>
                </a:lnTo>
                <a:lnTo>
                  <a:pt x="61010" y="3766854"/>
                </a:lnTo>
                <a:lnTo>
                  <a:pt x="2" y="3766854"/>
                </a:lnTo>
                <a:lnTo>
                  <a:pt x="2" y="3730854"/>
                </a:lnTo>
                <a:lnTo>
                  <a:pt x="61010" y="3730854"/>
                </a:lnTo>
                <a:lnTo>
                  <a:pt x="61010" y="3531185"/>
                </a:lnTo>
                <a:lnTo>
                  <a:pt x="1" y="3531185"/>
                </a:lnTo>
                <a:lnTo>
                  <a:pt x="1" y="3495185"/>
                </a:lnTo>
                <a:lnTo>
                  <a:pt x="61010" y="3495185"/>
                </a:lnTo>
                <a:lnTo>
                  <a:pt x="61010" y="3295516"/>
                </a:lnTo>
                <a:lnTo>
                  <a:pt x="1" y="3295516"/>
                </a:lnTo>
                <a:lnTo>
                  <a:pt x="1" y="3259516"/>
                </a:lnTo>
                <a:lnTo>
                  <a:pt x="61010" y="3259516"/>
                </a:lnTo>
                <a:lnTo>
                  <a:pt x="61010" y="3059847"/>
                </a:lnTo>
                <a:lnTo>
                  <a:pt x="1" y="3059847"/>
                </a:lnTo>
                <a:lnTo>
                  <a:pt x="1" y="3023847"/>
                </a:lnTo>
                <a:lnTo>
                  <a:pt x="61010" y="3023847"/>
                </a:lnTo>
                <a:lnTo>
                  <a:pt x="61010" y="2824178"/>
                </a:lnTo>
                <a:lnTo>
                  <a:pt x="1" y="2824178"/>
                </a:lnTo>
                <a:lnTo>
                  <a:pt x="1" y="2788178"/>
                </a:lnTo>
                <a:lnTo>
                  <a:pt x="61010" y="2788178"/>
                </a:lnTo>
                <a:lnTo>
                  <a:pt x="61010" y="2588509"/>
                </a:lnTo>
                <a:lnTo>
                  <a:pt x="1" y="2588509"/>
                </a:lnTo>
                <a:lnTo>
                  <a:pt x="1" y="2552509"/>
                </a:lnTo>
                <a:lnTo>
                  <a:pt x="61010" y="2552509"/>
                </a:lnTo>
                <a:lnTo>
                  <a:pt x="61010" y="2352840"/>
                </a:lnTo>
                <a:lnTo>
                  <a:pt x="1" y="2352840"/>
                </a:lnTo>
                <a:lnTo>
                  <a:pt x="1" y="2316840"/>
                </a:lnTo>
                <a:lnTo>
                  <a:pt x="61010" y="2316840"/>
                </a:lnTo>
                <a:lnTo>
                  <a:pt x="61010" y="2117171"/>
                </a:lnTo>
                <a:lnTo>
                  <a:pt x="1" y="2117171"/>
                </a:lnTo>
                <a:lnTo>
                  <a:pt x="1" y="2081171"/>
                </a:lnTo>
                <a:lnTo>
                  <a:pt x="61010" y="2081171"/>
                </a:lnTo>
                <a:lnTo>
                  <a:pt x="61010" y="1881502"/>
                </a:lnTo>
                <a:lnTo>
                  <a:pt x="1" y="1881502"/>
                </a:lnTo>
                <a:lnTo>
                  <a:pt x="1" y="1845502"/>
                </a:lnTo>
                <a:lnTo>
                  <a:pt x="61010" y="1845502"/>
                </a:lnTo>
                <a:lnTo>
                  <a:pt x="61010" y="1645833"/>
                </a:lnTo>
                <a:lnTo>
                  <a:pt x="1" y="1645833"/>
                </a:lnTo>
                <a:lnTo>
                  <a:pt x="1" y="1609833"/>
                </a:lnTo>
                <a:lnTo>
                  <a:pt x="61010" y="1609833"/>
                </a:lnTo>
                <a:lnTo>
                  <a:pt x="61010" y="1410164"/>
                </a:lnTo>
                <a:lnTo>
                  <a:pt x="1" y="1410164"/>
                </a:lnTo>
                <a:lnTo>
                  <a:pt x="1" y="1374164"/>
                </a:lnTo>
                <a:lnTo>
                  <a:pt x="61010" y="1374164"/>
                </a:lnTo>
                <a:lnTo>
                  <a:pt x="61010" y="1174495"/>
                </a:lnTo>
                <a:lnTo>
                  <a:pt x="0" y="1174495"/>
                </a:lnTo>
                <a:lnTo>
                  <a:pt x="0" y="1138495"/>
                </a:lnTo>
                <a:lnTo>
                  <a:pt x="61010" y="1138495"/>
                </a:lnTo>
                <a:lnTo>
                  <a:pt x="61010" y="938826"/>
                </a:lnTo>
                <a:lnTo>
                  <a:pt x="0" y="938826"/>
                </a:lnTo>
                <a:lnTo>
                  <a:pt x="0" y="902826"/>
                </a:lnTo>
                <a:lnTo>
                  <a:pt x="61010" y="902826"/>
                </a:lnTo>
                <a:lnTo>
                  <a:pt x="61010" y="703157"/>
                </a:lnTo>
                <a:lnTo>
                  <a:pt x="0" y="703157"/>
                </a:lnTo>
                <a:lnTo>
                  <a:pt x="0" y="667157"/>
                </a:lnTo>
                <a:lnTo>
                  <a:pt x="61010" y="667157"/>
                </a:lnTo>
                <a:lnTo>
                  <a:pt x="61010" y="467488"/>
                </a:lnTo>
                <a:close/>
              </a:path>
            </a:pathLst>
          </a:custGeom>
          <a:gradFill>
            <a:gsLst>
              <a:gs pos="2874">
                <a:schemeClr val="accent1">
                  <a:lumMod val="20000"/>
                  <a:lumOff val="80000"/>
                  <a:alpha val="30000"/>
                </a:schemeClr>
              </a:gs>
              <a:gs pos="50000">
                <a:schemeClr val="accent1">
                  <a:lumMod val="20000"/>
                  <a:lumOff val="80000"/>
                  <a:alpha val="7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105897" y="1780688"/>
            <a:ext cx="4547300" cy="405547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212435" cy="38143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-21085" y="6347385"/>
            <a:ext cx="12234181" cy="510615"/>
          </a:xfrm>
          <a:custGeom>
            <a:avLst/>
            <a:gdLst>
              <a:gd name="connsiteX0" fmla="*/ 12056934 w 12234181"/>
              <a:gd name="connsiteY0" fmla="*/ 339837 h 510615"/>
              <a:gd name="connsiteX1" fmla="*/ 12233520 w 12234181"/>
              <a:gd name="connsiteY1" fmla="*/ 339837 h 510615"/>
              <a:gd name="connsiteX2" fmla="*/ 12233520 w 12234181"/>
              <a:gd name="connsiteY2" fmla="*/ 510615 h 510615"/>
              <a:gd name="connsiteX3" fmla="*/ 12056934 w 12234181"/>
              <a:gd name="connsiteY3" fmla="*/ 510615 h 510615"/>
              <a:gd name="connsiteX4" fmla="*/ 11702318 w 12234181"/>
              <a:gd name="connsiteY4" fmla="*/ 339837 h 510615"/>
              <a:gd name="connsiteX5" fmla="*/ 11878904 w 12234181"/>
              <a:gd name="connsiteY5" fmla="*/ 339837 h 510615"/>
              <a:gd name="connsiteX6" fmla="*/ 11878904 w 12234181"/>
              <a:gd name="connsiteY6" fmla="*/ 510615 h 510615"/>
              <a:gd name="connsiteX7" fmla="*/ 11702318 w 12234181"/>
              <a:gd name="connsiteY7" fmla="*/ 510615 h 510615"/>
              <a:gd name="connsiteX8" fmla="*/ 11347702 w 12234181"/>
              <a:gd name="connsiteY8" fmla="*/ 339837 h 510615"/>
              <a:gd name="connsiteX9" fmla="*/ 11524288 w 12234181"/>
              <a:gd name="connsiteY9" fmla="*/ 339837 h 510615"/>
              <a:gd name="connsiteX10" fmla="*/ 11524288 w 12234181"/>
              <a:gd name="connsiteY10" fmla="*/ 510615 h 510615"/>
              <a:gd name="connsiteX11" fmla="*/ 11347702 w 12234181"/>
              <a:gd name="connsiteY11" fmla="*/ 510615 h 510615"/>
              <a:gd name="connsiteX12" fmla="*/ 10993086 w 12234181"/>
              <a:gd name="connsiteY12" fmla="*/ 339837 h 510615"/>
              <a:gd name="connsiteX13" fmla="*/ 11169672 w 12234181"/>
              <a:gd name="connsiteY13" fmla="*/ 339837 h 510615"/>
              <a:gd name="connsiteX14" fmla="*/ 11169672 w 12234181"/>
              <a:gd name="connsiteY14" fmla="*/ 510615 h 510615"/>
              <a:gd name="connsiteX15" fmla="*/ 10993086 w 12234181"/>
              <a:gd name="connsiteY15" fmla="*/ 510615 h 510615"/>
              <a:gd name="connsiteX16" fmla="*/ 10638470 w 12234181"/>
              <a:gd name="connsiteY16" fmla="*/ 339837 h 510615"/>
              <a:gd name="connsiteX17" fmla="*/ 10815056 w 12234181"/>
              <a:gd name="connsiteY17" fmla="*/ 339837 h 510615"/>
              <a:gd name="connsiteX18" fmla="*/ 10815056 w 12234181"/>
              <a:gd name="connsiteY18" fmla="*/ 510615 h 510615"/>
              <a:gd name="connsiteX19" fmla="*/ 10638470 w 12234181"/>
              <a:gd name="connsiteY19" fmla="*/ 510615 h 510615"/>
              <a:gd name="connsiteX20" fmla="*/ 10283854 w 12234181"/>
              <a:gd name="connsiteY20" fmla="*/ 339837 h 510615"/>
              <a:gd name="connsiteX21" fmla="*/ 10460440 w 12234181"/>
              <a:gd name="connsiteY21" fmla="*/ 339837 h 510615"/>
              <a:gd name="connsiteX22" fmla="*/ 10460440 w 12234181"/>
              <a:gd name="connsiteY22" fmla="*/ 510615 h 510615"/>
              <a:gd name="connsiteX23" fmla="*/ 10283854 w 12234181"/>
              <a:gd name="connsiteY23" fmla="*/ 510615 h 510615"/>
              <a:gd name="connsiteX24" fmla="*/ 9929238 w 12234181"/>
              <a:gd name="connsiteY24" fmla="*/ 339837 h 510615"/>
              <a:gd name="connsiteX25" fmla="*/ 10105824 w 12234181"/>
              <a:gd name="connsiteY25" fmla="*/ 339837 h 510615"/>
              <a:gd name="connsiteX26" fmla="*/ 10105824 w 12234181"/>
              <a:gd name="connsiteY26" fmla="*/ 510615 h 510615"/>
              <a:gd name="connsiteX27" fmla="*/ 9929238 w 12234181"/>
              <a:gd name="connsiteY27" fmla="*/ 510615 h 510615"/>
              <a:gd name="connsiteX28" fmla="*/ 9574622 w 12234181"/>
              <a:gd name="connsiteY28" fmla="*/ 339837 h 510615"/>
              <a:gd name="connsiteX29" fmla="*/ 9751208 w 12234181"/>
              <a:gd name="connsiteY29" fmla="*/ 339837 h 510615"/>
              <a:gd name="connsiteX30" fmla="*/ 9751208 w 12234181"/>
              <a:gd name="connsiteY30" fmla="*/ 510615 h 510615"/>
              <a:gd name="connsiteX31" fmla="*/ 9574622 w 12234181"/>
              <a:gd name="connsiteY31" fmla="*/ 510615 h 510615"/>
              <a:gd name="connsiteX32" fmla="*/ 9220006 w 12234181"/>
              <a:gd name="connsiteY32" fmla="*/ 339837 h 510615"/>
              <a:gd name="connsiteX33" fmla="*/ 9396592 w 12234181"/>
              <a:gd name="connsiteY33" fmla="*/ 339837 h 510615"/>
              <a:gd name="connsiteX34" fmla="*/ 9396592 w 12234181"/>
              <a:gd name="connsiteY34" fmla="*/ 510615 h 510615"/>
              <a:gd name="connsiteX35" fmla="*/ 9220006 w 12234181"/>
              <a:gd name="connsiteY35" fmla="*/ 510615 h 510615"/>
              <a:gd name="connsiteX36" fmla="*/ 8865390 w 12234181"/>
              <a:gd name="connsiteY36" fmla="*/ 339837 h 510615"/>
              <a:gd name="connsiteX37" fmla="*/ 9041976 w 12234181"/>
              <a:gd name="connsiteY37" fmla="*/ 339837 h 510615"/>
              <a:gd name="connsiteX38" fmla="*/ 9041976 w 12234181"/>
              <a:gd name="connsiteY38" fmla="*/ 510615 h 510615"/>
              <a:gd name="connsiteX39" fmla="*/ 8865390 w 12234181"/>
              <a:gd name="connsiteY39" fmla="*/ 510615 h 510615"/>
              <a:gd name="connsiteX40" fmla="*/ 8510774 w 12234181"/>
              <a:gd name="connsiteY40" fmla="*/ 339837 h 510615"/>
              <a:gd name="connsiteX41" fmla="*/ 8687360 w 12234181"/>
              <a:gd name="connsiteY41" fmla="*/ 339837 h 510615"/>
              <a:gd name="connsiteX42" fmla="*/ 8687360 w 12234181"/>
              <a:gd name="connsiteY42" fmla="*/ 510615 h 510615"/>
              <a:gd name="connsiteX43" fmla="*/ 8510774 w 12234181"/>
              <a:gd name="connsiteY43" fmla="*/ 510615 h 510615"/>
              <a:gd name="connsiteX44" fmla="*/ 8156158 w 12234181"/>
              <a:gd name="connsiteY44" fmla="*/ 339837 h 510615"/>
              <a:gd name="connsiteX45" fmla="*/ 8332744 w 12234181"/>
              <a:gd name="connsiteY45" fmla="*/ 339837 h 510615"/>
              <a:gd name="connsiteX46" fmla="*/ 8332744 w 12234181"/>
              <a:gd name="connsiteY46" fmla="*/ 510615 h 510615"/>
              <a:gd name="connsiteX47" fmla="*/ 8156158 w 12234181"/>
              <a:gd name="connsiteY47" fmla="*/ 510615 h 510615"/>
              <a:gd name="connsiteX48" fmla="*/ 7801542 w 12234181"/>
              <a:gd name="connsiteY48" fmla="*/ 339837 h 510615"/>
              <a:gd name="connsiteX49" fmla="*/ 7978128 w 12234181"/>
              <a:gd name="connsiteY49" fmla="*/ 339837 h 510615"/>
              <a:gd name="connsiteX50" fmla="*/ 7978128 w 12234181"/>
              <a:gd name="connsiteY50" fmla="*/ 510615 h 510615"/>
              <a:gd name="connsiteX51" fmla="*/ 7801542 w 12234181"/>
              <a:gd name="connsiteY51" fmla="*/ 510615 h 510615"/>
              <a:gd name="connsiteX52" fmla="*/ 7446926 w 12234181"/>
              <a:gd name="connsiteY52" fmla="*/ 339837 h 510615"/>
              <a:gd name="connsiteX53" fmla="*/ 7623512 w 12234181"/>
              <a:gd name="connsiteY53" fmla="*/ 339837 h 510615"/>
              <a:gd name="connsiteX54" fmla="*/ 7623512 w 12234181"/>
              <a:gd name="connsiteY54" fmla="*/ 510615 h 510615"/>
              <a:gd name="connsiteX55" fmla="*/ 7446926 w 12234181"/>
              <a:gd name="connsiteY55" fmla="*/ 510615 h 510615"/>
              <a:gd name="connsiteX56" fmla="*/ 7092310 w 12234181"/>
              <a:gd name="connsiteY56" fmla="*/ 339837 h 510615"/>
              <a:gd name="connsiteX57" fmla="*/ 7268896 w 12234181"/>
              <a:gd name="connsiteY57" fmla="*/ 339837 h 510615"/>
              <a:gd name="connsiteX58" fmla="*/ 7268896 w 12234181"/>
              <a:gd name="connsiteY58" fmla="*/ 510615 h 510615"/>
              <a:gd name="connsiteX59" fmla="*/ 7092310 w 12234181"/>
              <a:gd name="connsiteY59" fmla="*/ 510615 h 510615"/>
              <a:gd name="connsiteX60" fmla="*/ 6737694 w 12234181"/>
              <a:gd name="connsiteY60" fmla="*/ 339837 h 510615"/>
              <a:gd name="connsiteX61" fmla="*/ 6914280 w 12234181"/>
              <a:gd name="connsiteY61" fmla="*/ 339837 h 510615"/>
              <a:gd name="connsiteX62" fmla="*/ 6914280 w 12234181"/>
              <a:gd name="connsiteY62" fmla="*/ 510615 h 510615"/>
              <a:gd name="connsiteX63" fmla="*/ 6737694 w 12234181"/>
              <a:gd name="connsiteY63" fmla="*/ 510615 h 510615"/>
              <a:gd name="connsiteX64" fmla="*/ 6383078 w 12234181"/>
              <a:gd name="connsiteY64" fmla="*/ 339837 h 510615"/>
              <a:gd name="connsiteX65" fmla="*/ 6559664 w 12234181"/>
              <a:gd name="connsiteY65" fmla="*/ 339837 h 510615"/>
              <a:gd name="connsiteX66" fmla="*/ 6559664 w 12234181"/>
              <a:gd name="connsiteY66" fmla="*/ 510615 h 510615"/>
              <a:gd name="connsiteX67" fmla="*/ 6383078 w 12234181"/>
              <a:gd name="connsiteY67" fmla="*/ 510615 h 510615"/>
              <a:gd name="connsiteX68" fmla="*/ 6028462 w 12234181"/>
              <a:gd name="connsiteY68" fmla="*/ 339837 h 510615"/>
              <a:gd name="connsiteX69" fmla="*/ 6205048 w 12234181"/>
              <a:gd name="connsiteY69" fmla="*/ 339837 h 510615"/>
              <a:gd name="connsiteX70" fmla="*/ 6205048 w 12234181"/>
              <a:gd name="connsiteY70" fmla="*/ 510615 h 510615"/>
              <a:gd name="connsiteX71" fmla="*/ 6028462 w 12234181"/>
              <a:gd name="connsiteY71" fmla="*/ 510615 h 510615"/>
              <a:gd name="connsiteX72" fmla="*/ 5673846 w 12234181"/>
              <a:gd name="connsiteY72" fmla="*/ 339837 h 510615"/>
              <a:gd name="connsiteX73" fmla="*/ 5850432 w 12234181"/>
              <a:gd name="connsiteY73" fmla="*/ 339837 h 510615"/>
              <a:gd name="connsiteX74" fmla="*/ 5850432 w 12234181"/>
              <a:gd name="connsiteY74" fmla="*/ 510615 h 510615"/>
              <a:gd name="connsiteX75" fmla="*/ 5673846 w 12234181"/>
              <a:gd name="connsiteY75" fmla="*/ 510615 h 510615"/>
              <a:gd name="connsiteX76" fmla="*/ 5319230 w 12234181"/>
              <a:gd name="connsiteY76" fmla="*/ 339837 h 510615"/>
              <a:gd name="connsiteX77" fmla="*/ 5495816 w 12234181"/>
              <a:gd name="connsiteY77" fmla="*/ 339837 h 510615"/>
              <a:gd name="connsiteX78" fmla="*/ 5495816 w 12234181"/>
              <a:gd name="connsiteY78" fmla="*/ 510615 h 510615"/>
              <a:gd name="connsiteX79" fmla="*/ 5319230 w 12234181"/>
              <a:gd name="connsiteY79" fmla="*/ 510615 h 510615"/>
              <a:gd name="connsiteX80" fmla="*/ 4964614 w 12234181"/>
              <a:gd name="connsiteY80" fmla="*/ 339837 h 510615"/>
              <a:gd name="connsiteX81" fmla="*/ 5141200 w 12234181"/>
              <a:gd name="connsiteY81" fmla="*/ 339837 h 510615"/>
              <a:gd name="connsiteX82" fmla="*/ 5141200 w 12234181"/>
              <a:gd name="connsiteY82" fmla="*/ 510615 h 510615"/>
              <a:gd name="connsiteX83" fmla="*/ 4964614 w 12234181"/>
              <a:gd name="connsiteY83" fmla="*/ 510615 h 510615"/>
              <a:gd name="connsiteX84" fmla="*/ 4609998 w 12234181"/>
              <a:gd name="connsiteY84" fmla="*/ 339837 h 510615"/>
              <a:gd name="connsiteX85" fmla="*/ 4786584 w 12234181"/>
              <a:gd name="connsiteY85" fmla="*/ 339837 h 510615"/>
              <a:gd name="connsiteX86" fmla="*/ 4786584 w 12234181"/>
              <a:gd name="connsiteY86" fmla="*/ 510615 h 510615"/>
              <a:gd name="connsiteX87" fmla="*/ 4609998 w 12234181"/>
              <a:gd name="connsiteY87" fmla="*/ 510615 h 510615"/>
              <a:gd name="connsiteX88" fmla="*/ 4255382 w 12234181"/>
              <a:gd name="connsiteY88" fmla="*/ 339837 h 510615"/>
              <a:gd name="connsiteX89" fmla="*/ 4431968 w 12234181"/>
              <a:gd name="connsiteY89" fmla="*/ 339837 h 510615"/>
              <a:gd name="connsiteX90" fmla="*/ 4431968 w 12234181"/>
              <a:gd name="connsiteY90" fmla="*/ 510615 h 510615"/>
              <a:gd name="connsiteX91" fmla="*/ 4255382 w 12234181"/>
              <a:gd name="connsiteY91" fmla="*/ 510615 h 510615"/>
              <a:gd name="connsiteX92" fmla="*/ 3900773 w 12234181"/>
              <a:gd name="connsiteY92" fmla="*/ 339837 h 510615"/>
              <a:gd name="connsiteX93" fmla="*/ 4077358 w 12234181"/>
              <a:gd name="connsiteY93" fmla="*/ 339837 h 510615"/>
              <a:gd name="connsiteX94" fmla="*/ 4077358 w 12234181"/>
              <a:gd name="connsiteY94" fmla="*/ 510615 h 510615"/>
              <a:gd name="connsiteX95" fmla="*/ 3900773 w 12234181"/>
              <a:gd name="connsiteY95" fmla="*/ 510615 h 510615"/>
              <a:gd name="connsiteX96" fmla="*/ 3546158 w 12234181"/>
              <a:gd name="connsiteY96" fmla="*/ 339837 h 510615"/>
              <a:gd name="connsiteX97" fmla="*/ 3722743 w 12234181"/>
              <a:gd name="connsiteY97" fmla="*/ 339837 h 510615"/>
              <a:gd name="connsiteX98" fmla="*/ 3722743 w 12234181"/>
              <a:gd name="connsiteY98" fmla="*/ 510615 h 510615"/>
              <a:gd name="connsiteX99" fmla="*/ 3546158 w 12234181"/>
              <a:gd name="connsiteY99" fmla="*/ 510615 h 510615"/>
              <a:gd name="connsiteX100" fmla="*/ 3191542 w 12234181"/>
              <a:gd name="connsiteY100" fmla="*/ 339837 h 510615"/>
              <a:gd name="connsiteX101" fmla="*/ 3368126 w 12234181"/>
              <a:gd name="connsiteY101" fmla="*/ 339837 h 510615"/>
              <a:gd name="connsiteX102" fmla="*/ 3368126 w 12234181"/>
              <a:gd name="connsiteY102" fmla="*/ 510615 h 510615"/>
              <a:gd name="connsiteX103" fmla="*/ 3191542 w 12234181"/>
              <a:gd name="connsiteY103" fmla="*/ 510615 h 510615"/>
              <a:gd name="connsiteX104" fmla="*/ 2836926 w 12234181"/>
              <a:gd name="connsiteY104" fmla="*/ 339837 h 510615"/>
              <a:gd name="connsiteX105" fmla="*/ 3013511 w 12234181"/>
              <a:gd name="connsiteY105" fmla="*/ 339837 h 510615"/>
              <a:gd name="connsiteX106" fmla="*/ 3013511 w 12234181"/>
              <a:gd name="connsiteY106" fmla="*/ 510615 h 510615"/>
              <a:gd name="connsiteX107" fmla="*/ 2836926 w 12234181"/>
              <a:gd name="connsiteY107" fmla="*/ 510615 h 510615"/>
              <a:gd name="connsiteX108" fmla="*/ 2482311 w 12234181"/>
              <a:gd name="connsiteY108" fmla="*/ 339837 h 510615"/>
              <a:gd name="connsiteX109" fmla="*/ 2658896 w 12234181"/>
              <a:gd name="connsiteY109" fmla="*/ 339837 h 510615"/>
              <a:gd name="connsiteX110" fmla="*/ 2658896 w 12234181"/>
              <a:gd name="connsiteY110" fmla="*/ 510615 h 510615"/>
              <a:gd name="connsiteX111" fmla="*/ 2482311 w 12234181"/>
              <a:gd name="connsiteY111" fmla="*/ 510615 h 510615"/>
              <a:gd name="connsiteX112" fmla="*/ 2127696 w 12234181"/>
              <a:gd name="connsiteY112" fmla="*/ 339837 h 510615"/>
              <a:gd name="connsiteX113" fmla="*/ 2304282 w 12234181"/>
              <a:gd name="connsiteY113" fmla="*/ 339837 h 510615"/>
              <a:gd name="connsiteX114" fmla="*/ 2304282 w 12234181"/>
              <a:gd name="connsiteY114" fmla="*/ 510615 h 510615"/>
              <a:gd name="connsiteX115" fmla="*/ 2127696 w 12234181"/>
              <a:gd name="connsiteY115" fmla="*/ 510615 h 510615"/>
              <a:gd name="connsiteX116" fmla="*/ 1773078 w 12234181"/>
              <a:gd name="connsiteY116" fmla="*/ 339837 h 510615"/>
              <a:gd name="connsiteX117" fmla="*/ 1949664 w 12234181"/>
              <a:gd name="connsiteY117" fmla="*/ 339837 h 510615"/>
              <a:gd name="connsiteX118" fmla="*/ 1949664 w 12234181"/>
              <a:gd name="connsiteY118" fmla="*/ 510615 h 510615"/>
              <a:gd name="connsiteX119" fmla="*/ 1773078 w 12234181"/>
              <a:gd name="connsiteY119" fmla="*/ 510615 h 510615"/>
              <a:gd name="connsiteX120" fmla="*/ 1418465 w 12234181"/>
              <a:gd name="connsiteY120" fmla="*/ 339837 h 510615"/>
              <a:gd name="connsiteX121" fmla="*/ 1595050 w 12234181"/>
              <a:gd name="connsiteY121" fmla="*/ 339837 h 510615"/>
              <a:gd name="connsiteX122" fmla="*/ 1595050 w 12234181"/>
              <a:gd name="connsiteY122" fmla="*/ 510615 h 510615"/>
              <a:gd name="connsiteX123" fmla="*/ 1418465 w 12234181"/>
              <a:gd name="connsiteY123" fmla="*/ 510615 h 510615"/>
              <a:gd name="connsiteX124" fmla="*/ 1063846 w 12234181"/>
              <a:gd name="connsiteY124" fmla="*/ 339837 h 510615"/>
              <a:gd name="connsiteX125" fmla="*/ 1240439 w 12234181"/>
              <a:gd name="connsiteY125" fmla="*/ 339837 h 510615"/>
              <a:gd name="connsiteX126" fmla="*/ 1240439 w 12234181"/>
              <a:gd name="connsiteY126" fmla="*/ 510615 h 510615"/>
              <a:gd name="connsiteX127" fmla="*/ 1063846 w 12234181"/>
              <a:gd name="connsiteY127" fmla="*/ 510615 h 510615"/>
              <a:gd name="connsiteX128" fmla="*/ 709231 w 12234181"/>
              <a:gd name="connsiteY128" fmla="*/ 339837 h 510615"/>
              <a:gd name="connsiteX129" fmla="*/ 885816 w 12234181"/>
              <a:gd name="connsiteY129" fmla="*/ 339837 h 510615"/>
              <a:gd name="connsiteX130" fmla="*/ 885816 w 12234181"/>
              <a:gd name="connsiteY130" fmla="*/ 510615 h 510615"/>
              <a:gd name="connsiteX131" fmla="*/ 709231 w 12234181"/>
              <a:gd name="connsiteY131" fmla="*/ 510615 h 510615"/>
              <a:gd name="connsiteX132" fmla="*/ 354615 w 12234181"/>
              <a:gd name="connsiteY132" fmla="*/ 339837 h 510615"/>
              <a:gd name="connsiteX133" fmla="*/ 531201 w 12234181"/>
              <a:gd name="connsiteY133" fmla="*/ 339837 h 510615"/>
              <a:gd name="connsiteX134" fmla="*/ 531201 w 12234181"/>
              <a:gd name="connsiteY134" fmla="*/ 510615 h 510615"/>
              <a:gd name="connsiteX135" fmla="*/ 354615 w 12234181"/>
              <a:gd name="connsiteY135" fmla="*/ 510615 h 510615"/>
              <a:gd name="connsiteX136" fmla="*/ 0 w 12234181"/>
              <a:gd name="connsiteY136" fmla="*/ 339837 h 510615"/>
              <a:gd name="connsiteX137" fmla="*/ 176586 w 12234181"/>
              <a:gd name="connsiteY137" fmla="*/ 339837 h 510615"/>
              <a:gd name="connsiteX138" fmla="*/ 176586 w 12234181"/>
              <a:gd name="connsiteY138" fmla="*/ 510615 h 510615"/>
              <a:gd name="connsiteX139" fmla="*/ 0 w 12234181"/>
              <a:gd name="connsiteY139" fmla="*/ 510615 h 510615"/>
              <a:gd name="connsiteX140" fmla="*/ 11879650 w 12234181"/>
              <a:gd name="connsiteY140" fmla="*/ 169519 h 510615"/>
              <a:gd name="connsiteX141" fmla="*/ 12056236 w 12234181"/>
              <a:gd name="connsiteY141" fmla="*/ 169519 h 510615"/>
              <a:gd name="connsiteX142" fmla="*/ 12056236 w 12234181"/>
              <a:gd name="connsiteY142" fmla="*/ 340297 h 510615"/>
              <a:gd name="connsiteX143" fmla="*/ 11879650 w 12234181"/>
              <a:gd name="connsiteY143" fmla="*/ 340297 h 510615"/>
              <a:gd name="connsiteX144" fmla="*/ 11525034 w 12234181"/>
              <a:gd name="connsiteY144" fmla="*/ 169519 h 510615"/>
              <a:gd name="connsiteX145" fmla="*/ 11701620 w 12234181"/>
              <a:gd name="connsiteY145" fmla="*/ 169519 h 510615"/>
              <a:gd name="connsiteX146" fmla="*/ 11701620 w 12234181"/>
              <a:gd name="connsiteY146" fmla="*/ 340297 h 510615"/>
              <a:gd name="connsiteX147" fmla="*/ 11525034 w 12234181"/>
              <a:gd name="connsiteY147" fmla="*/ 340297 h 510615"/>
              <a:gd name="connsiteX148" fmla="*/ 11170418 w 12234181"/>
              <a:gd name="connsiteY148" fmla="*/ 169519 h 510615"/>
              <a:gd name="connsiteX149" fmla="*/ 11347004 w 12234181"/>
              <a:gd name="connsiteY149" fmla="*/ 169519 h 510615"/>
              <a:gd name="connsiteX150" fmla="*/ 11347004 w 12234181"/>
              <a:gd name="connsiteY150" fmla="*/ 340297 h 510615"/>
              <a:gd name="connsiteX151" fmla="*/ 11170418 w 12234181"/>
              <a:gd name="connsiteY151" fmla="*/ 340297 h 510615"/>
              <a:gd name="connsiteX152" fmla="*/ 10815802 w 12234181"/>
              <a:gd name="connsiteY152" fmla="*/ 169519 h 510615"/>
              <a:gd name="connsiteX153" fmla="*/ 10992388 w 12234181"/>
              <a:gd name="connsiteY153" fmla="*/ 169519 h 510615"/>
              <a:gd name="connsiteX154" fmla="*/ 10992388 w 12234181"/>
              <a:gd name="connsiteY154" fmla="*/ 340297 h 510615"/>
              <a:gd name="connsiteX155" fmla="*/ 10815802 w 12234181"/>
              <a:gd name="connsiteY155" fmla="*/ 340297 h 510615"/>
              <a:gd name="connsiteX156" fmla="*/ 10461186 w 12234181"/>
              <a:gd name="connsiteY156" fmla="*/ 169519 h 510615"/>
              <a:gd name="connsiteX157" fmla="*/ 10637772 w 12234181"/>
              <a:gd name="connsiteY157" fmla="*/ 169519 h 510615"/>
              <a:gd name="connsiteX158" fmla="*/ 10637772 w 12234181"/>
              <a:gd name="connsiteY158" fmla="*/ 340297 h 510615"/>
              <a:gd name="connsiteX159" fmla="*/ 10461186 w 12234181"/>
              <a:gd name="connsiteY159" fmla="*/ 340297 h 510615"/>
              <a:gd name="connsiteX160" fmla="*/ 10106570 w 12234181"/>
              <a:gd name="connsiteY160" fmla="*/ 169519 h 510615"/>
              <a:gd name="connsiteX161" fmla="*/ 10283156 w 12234181"/>
              <a:gd name="connsiteY161" fmla="*/ 169519 h 510615"/>
              <a:gd name="connsiteX162" fmla="*/ 10283156 w 12234181"/>
              <a:gd name="connsiteY162" fmla="*/ 340297 h 510615"/>
              <a:gd name="connsiteX163" fmla="*/ 10106570 w 12234181"/>
              <a:gd name="connsiteY163" fmla="*/ 340297 h 510615"/>
              <a:gd name="connsiteX164" fmla="*/ 9751954 w 12234181"/>
              <a:gd name="connsiteY164" fmla="*/ 169519 h 510615"/>
              <a:gd name="connsiteX165" fmla="*/ 9928540 w 12234181"/>
              <a:gd name="connsiteY165" fmla="*/ 169519 h 510615"/>
              <a:gd name="connsiteX166" fmla="*/ 9928540 w 12234181"/>
              <a:gd name="connsiteY166" fmla="*/ 340297 h 510615"/>
              <a:gd name="connsiteX167" fmla="*/ 9751954 w 12234181"/>
              <a:gd name="connsiteY167" fmla="*/ 340297 h 510615"/>
              <a:gd name="connsiteX168" fmla="*/ 9397338 w 12234181"/>
              <a:gd name="connsiteY168" fmla="*/ 169519 h 510615"/>
              <a:gd name="connsiteX169" fmla="*/ 9573924 w 12234181"/>
              <a:gd name="connsiteY169" fmla="*/ 169519 h 510615"/>
              <a:gd name="connsiteX170" fmla="*/ 9573924 w 12234181"/>
              <a:gd name="connsiteY170" fmla="*/ 340297 h 510615"/>
              <a:gd name="connsiteX171" fmla="*/ 9397338 w 12234181"/>
              <a:gd name="connsiteY171" fmla="*/ 340297 h 510615"/>
              <a:gd name="connsiteX172" fmla="*/ 9042722 w 12234181"/>
              <a:gd name="connsiteY172" fmla="*/ 169519 h 510615"/>
              <a:gd name="connsiteX173" fmla="*/ 9219308 w 12234181"/>
              <a:gd name="connsiteY173" fmla="*/ 169519 h 510615"/>
              <a:gd name="connsiteX174" fmla="*/ 9219308 w 12234181"/>
              <a:gd name="connsiteY174" fmla="*/ 340297 h 510615"/>
              <a:gd name="connsiteX175" fmla="*/ 9042722 w 12234181"/>
              <a:gd name="connsiteY175" fmla="*/ 340297 h 510615"/>
              <a:gd name="connsiteX176" fmla="*/ 8688106 w 12234181"/>
              <a:gd name="connsiteY176" fmla="*/ 169519 h 510615"/>
              <a:gd name="connsiteX177" fmla="*/ 8864692 w 12234181"/>
              <a:gd name="connsiteY177" fmla="*/ 169519 h 510615"/>
              <a:gd name="connsiteX178" fmla="*/ 8864692 w 12234181"/>
              <a:gd name="connsiteY178" fmla="*/ 340297 h 510615"/>
              <a:gd name="connsiteX179" fmla="*/ 8688106 w 12234181"/>
              <a:gd name="connsiteY179" fmla="*/ 340297 h 510615"/>
              <a:gd name="connsiteX180" fmla="*/ 8333490 w 12234181"/>
              <a:gd name="connsiteY180" fmla="*/ 169519 h 510615"/>
              <a:gd name="connsiteX181" fmla="*/ 8510076 w 12234181"/>
              <a:gd name="connsiteY181" fmla="*/ 169519 h 510615"/>
              <a:gd name="connsiteX182" fmla="*/ 8510076 w 12234181"/>
              <a:gd name="connsiteY182" fmla="*/ 340297 h 510615"/>
              <a:gd name="connsiteX183" fmla="*/ 8333490 w 12234181"/>
              <a:gd name="connsiteY183" fmla="*/ 340297 h 510615"/>
              <a:gd name="connsiteX184" fmla="*/ 7978874 w 12234181"/>
              <a:gd name="connsiteY184" fmla="*/ 169519 h 510615"/>
              <a:gd name="connsiteX185" fmla="*/ 8155460 w 12234181"/>
              <a:gd name="connsiteY185" fmla="*/ 169519 h 510615"/>
              <a:gd name="connsiteX186" fmla="*/ 8155460 w 12234181"/>
              <a:gd name="connsiteY186" fmla="*/ 340297 h 510615"/>
              <a:gd name="connsiteX187" fmla="*/ 7978874 w 12234181"/>
              <a:gd name="connsiteY187" fmla="*/ 340297 h 510615"/>
              <a:gd name="connsiteX188" fmla="*/ 7624258 w 12234181"/>
              <a:gd name="connsiteY188" fmla="*/ 169519 h 510615"/>
              <a:gd name="connsiteX189" fmla="*/ 7800844 w 12234181"/>
              <a:gd name="connsiteY189" fmla="*/ 169519 h 510615"/>
              <a:gd name="connsiteX190" fmla="*/ 7800844 w 12234181"/>
              <a:gd name="connsiteY190" fmla="*/ 340297 h 510615"/>
              <a:gd name="connsiteX191" fmla="*/ 7624258 w 12234181"/>
              <a:gd name="connsiteY191" fmla="*/ 340297 h 510615"/>
              <a:gd name="connsiteX192" fmla="*/ 7269642 w 12234181"/>
              <a:gd name="connsiteY192" fmla="*/ 169519 h 510615"/>
              <a:gd name="connsiteX193" fmla="*/ 7446228 w 12234181"/>
              <a:gd name="connsiteY193" fmla="*/ 169519 h 510615"/>
              <a:gd name="connsiteX194" fmla="*/ 7446228 w 12234181"/>
              <a:gd name="connsiteY194" fmla="*/ 340297 h 510615"/>
              <a:gd name="connsiteX195" fmla="*/ 7269642 w 12234181"/>
              <a:gd name="connsiteY195" fmla="*/ 340297 h 510615"/>
              <a:gd name="connsiteX196" fmla="*/ 6915026 w 12234181"/>
              <a:gd name="connsiteY196" fmla="*/ 169519 h 510615"/>
              <a:gd name="connsiteX197" fmla="*/ 7091612 w 12234181"/>
              <a:gd name="connsiteY197" fmla="*/ 169519 h 510615"/>
              <a:gd name="connsiteX198" fmla="*/ 7091612 w 12234181"/>
              <a:gd name="connsiteY198" fmla="*/ 340297 h 510615"/>
              <a:gd name="connsiteX199" fmla="*/ 6915026 w 12234181"/>
              <a:gd name="connsiteY199" fmla="*/ 340297 h 510615"/>
              <a:gd name="connsiteX200" fmla="*/ 6560410 w 12234181"/>
              <a:gd name="connsiteY200" fmla="*/ 169519 h 510615"/>
              <a:gd name="connsiteX201" fmla="*/ 6736996 w 12234181"/>
              <a:gd name="connsiteY201" fmla="*/ 169519 h 510615"/>
              <a:gd name="connsiteX202" fmla="*/ 6736996 w 12234181"/>
              <a:gd name="connsiteY202" fmla="*/ 340297 h 510615"/>
              <a:gd name="connsiteX203" fmla="*/ 6560410 w 12234181"/>
              <a:gd name="connsiteY203" fmla="*/ 340297 h 510615"/>
              <a:gd name="connsiteX204" fmla="*/ 6205794 w 12234181"/>
              <a:gd name="connsiteY204" fmla="*/ 169519 h 510615"/>
              <a:gd name="connsiteX205" fmla="*/ 6382380 w 12234181"/>
              <a:gd name="connsiteY205" fmla="*/ 169519 h 510615"/>
              <a:gd name="connsiteX206" fmla="*/ 6382380 w 12234181"/>
              <a:gd name="connsiteY206" fmla="*/ 340297 h 510615"/>
              <a:gd name="connsiteX207" fmla="*/ 6205794 w 12234181"/>
              <a:gd name="connsiteY207" fmla="*/ 340297 h 510615"/>
              <a:gd name="connsiteX208" fmla="*/ 5851178 w 12234181"/>
              <a:gd name="connsiteY208" fmla="*/ 169519 h 510615"/>
              <a:gd name="connsiteX209" fmla="*/ 6027764 w 12234181"/>
              <a:gd name="connsiteY209" fmla="*/ 169519 h 510615"/>
              <a:gd name="connsiteX210" fmla="*/ 6027764 w 12234181"/>
              <a:gd name="connsiteY210" fmla="*/ 340297 h 510615"/>
              <a:gd name="connsiteX211" fmla="*/ 5851178 w 12234181"/>
              <a:gd name="connsiteY211" fmla="*/ 340297 h 510615"/>
              <a:gd name="connsiteX212" fmla="*/ 5496562 w 12234181"/>
              <a:gd name="connsiteY212" fmla="*/ 169519 h 510615"/>
              <a:gd name="connsiteX213" fmla="*/ 5673148 w 12234181"/>
              <a:gd name="connsiteY213" fmla="*/ 169519 h 510615"/>
              <a:gd name="connsiteX214" fmla="*/ 5673148 w 12234181"/>
              <a:gd name="connsiteY214" fmla="*/ 340297 h 510615"/>
              <a:gd name="connsiteX215" fmla="*/ 5496562 w 12234181"/>
              <a:gd name="connsiteY215" fmla="*/ 340297 h 510615"/>
              <a:gd name="connsiteX216" fmla="*/ 5141946 w 12234181"/>
              <a:gd name="connsiteY216" fmla="*/ 169519 h 510615"/>
              <a:gd name="connsiteX217" fmla="*/ 5318532 w 12234181"/>
              <a:gd name="connsiteY217" fmla="*/ 169519 h 510615"/>
              <a:gd name="connsiteX218" fmla="*/ 5318532 w 12234181"/>
              <a:gd name="connsiteY218" fmla="*/ 340297 h 510615"/>
              <a:gd name="connsiteX219" fmla="*/ 5141946 w 12234181"/>
              <a:gd name="connsiteY219" fmla="*/ 340297 h 510615"/>
              <a:gd name="connsiteX220" fmla="*/ 4787330 w 12234181"/>
              <a:gd name="connsiteY220" fmla="*/ 169519 h 510615"/>
              <a:gd name="connsiteX221" fmla="*/ 4963916 w 12234181"/>
              <a:gd name="connsiteY221" fmla="*/ 169519 h 510615"/>
              <a:gd name="connsiteX222" fmla="*/ 4963916 w 12234181"/>
              <a:gd name="connsiteY222" fmla="*/ 340297 h 510615"/>
              <a:gd name="connsiteX223" fmla="*/ 4787330 w 12234181"/>
              <a:gd name="connsiteY223" fmla="*/ 340297 h 510615"/>
              <a:gd name="connsiteX224" fmla="*/ 4432714 w 12234181"/>
              <a:gd name="connsiteY224" fmla="*/ 169519 h 510615"/>
              <a:gd name="connsiteX225" fmla="*/ 4609300 w 12234181"/>
              <a:gd name="connsiteY225" fmla="*/ 169519 h 510615"/>
              <a:gd name="connsiteX226" fmla="*/ 4609300 w 12234181"/>
              <a:gd name="connsiteY226" fmla="*/ 340297 h 510615"/>
              <a:gd name="connsiteX227" fmla="*/ 4432714 w 12234181"/>
              <a:gd name="connsiteY227" fmla="*/ 340297 h 510615"/>
              <a:gd name="connsiteX228" fmla="*/ 4078105 w 12234181"/>
              <a:gd name="connsiteY228" fmla="*/ 169519 h 510615"/>
              <a:gd name="connsiteX229" fmla="*/ 4254684 w 12234181"/>
              <a:gd name="connsiteY229" fmla="*/ 169519 h 510615"/>
              <a:gd name="connsiteX230" fmla="*/ 4254684 w 12234181"/>
              <a:gd name="connsiteY230" fmla="*/ 340297 h 510615"/>
              <a:gd name="connsiteX231" fmla="*/ 4078105 w 12234181"/>
              <a:gd name="connsiteY231" fmla="*/ 340297 h 510615"/>
              <a:gd name="connsiteX232" fmla="*/ 3723489 w 12234181"/>
              <a:gd name="connsiteY232" fmla="*/ 169519 h 510615"/>
              <a:gd name="connsiteX233" fmla="*/ 3900075 w 12234181"/>
              <a:gd name="connsiteY233" fmla="*/ 169519 h 510615"/>
              <a:gd name="connsiteX234" fmla="*/ 3900075 w 12234181"/>
              <a:gd name="connsiteY234" fmla="*/ 340297 h 510615"/>
              <a:gd name="connsiteX235" fmla="*/ 3723489 w 12234181"/>
              <a:gd name="connsiteY235" fmla="*/ 340297 h 510615"/>
              <a:gd name="connsiteX236" fmla="*/ 3368873 w 12234181"/>
              <a:gd name="connsiteY236" fmla="*/ 169519 h 510615"/>
              <a:gd name="connsiteX237" fmla="*/ 3545460 w 12234181"/>
              <a:gd name="connsiteY237" fmla="*/ 169519 h 510615"/>
              <a:gd name="connsiteX238" fmla="*/ 3545460 w 12234181"/>
              <a:gd name="connsiteY238" fmla="*/ 340297 h 510615"/>
              <a:gd name="connsiteX239" fmla="*/ 3368873 w 12234181"/>
              <a:gd name="connsiteY239" fmla="*/ 340297 h 510615"/>
              <a:gd name="connsiteX240" fmla="*/ 3014257 w 12234181"/>
              <a:gd name="connsiteY240" fmla="*/ 169519 h 510615"/>
              <a:gd name="connsiteX241" fmla="*/ 3190845 w 12234181"/>
              <a:gd name="connsiteY241" fmla="*/ 169519 h 510615"/>
              <a:gd name="connsiteX242" fmla="*/ 3190845 w 12234181"/>
              <a:gd name="connsiteY242" fmla="*/ 340297 h 510615"/>
              <a:gd name="connsiteX243" fmla="*/ 3014257 w 12234181"/>
              <a:gd name="connsiteY243" fmla="*/ 340297 h 510615"/>
              <a:gd name="connsiteX244" fmla="*/ 2659642 w 12234181"/>
              <a:gd name="connsiteY244" fmla="*/ 169519 h 510615"/>
              <a:gd name="connsiteX245" fmla="*/ 2836228 w 12234181"/>
              <a:gd name="connsiteY245" fmla="*/ 169519 h 510615"/>
              <a:gd name="connsiteX246" fmla="*/ 2836228 w 12234181"/>
              <a:gd name="connsiteY246" fmla="*/ 340297 h 510615"/>
              <a:gd name="connsiteX247" fmla="*/ 2659642 w 12234181"/>
              <a:gd name="connsiteY247" fmla="*/ 340297 h 510615"/>
              <a:gd name="connsiteX248" fmla="*/ 2305028 w 12234181"/>
              <a:gd name="connsiteY248" fmla="*/ 169519 h 510615"/>
              <a:gd name="connsiteX249" fmla="*/ 2481613 w 12234181"/>
              <a:gd name="connsiteY249" fmla="*/ 169519 h 510615"/>
              <a:gd name="connsiteX250" fmla="*/ 2481613 w 12234181"/>
              <a:gd name="connsiteY250" fmla="*/ 340297 h 510615"/>
              <a:gd name="connsiteX251" fmla="*/ 2305028 w 12234181"/>
              <a:gd name="connsiteY251" fmla="*/ 340297 h 510615"/>
              <a:gd name="connsiteX252" fmla="*/ 1950410 w 12234181"/>
              <a:gd name="connsiteY252" fmla="*/ 169519 h 510615"/>
              <a:gd name="connsiteX253" fmla="*/ 2126999 w 12234181"/>
              <a:gd name="connsiteY253" fmla="*/ 169519 h 510615"/>
              <a:gd name="connsiteX254" fmla="*/ 2126999 w 12234181"/>
              <a:gd name="connsiteY254" fmla="*/ 340297 h 510615"/>
              <a:gd name="connsiteX255" fmla="*/ 1950410 w 12234181"/>
              <a:gd name="connsiteY255" fmla="*/ 340297 h 510615"/>
              <a:gd name="connsiteX256" fmla="*/ 1595796 w 12234181"/>
              <a:gd name="connsiteY256" fmla="*/ 169519 h 510615"/>
              <a:gd name="connsiteX257" fmla="*/ 1772381 w 12234181"/>
              <a:gd name="connsiteY257" fmla="*/ 169519 h 510615"/>
              <a:gd name="connsiteX258" fmla="*/ 1772381 w 12234181"/>
              <a:gd name="connsiteY258" fmla="*/ 340297 h 510615"/>
              <a:gd name="connsiteX259" fmla="*/ 1595796 w 12234181"/>
              <a:gd name="connsiteY259" fmla="*/ 340297 h 510615"/>
              <a:gd name="connsiteX260" fmla="*/ 1241184 w 12234181"/>
              <a:gd name="connsiteY260" fmla="*/ 169519 h 510615"/>
              <a:gd name="connsiteX261" fmla="*/ 1417767 w 12234181"/>
              <a:gd name="connsiteY261" fmla="*/ 169519 h 510615"/>
              <a:gd name="connsiteX262" fmla="*/ 1417767 w 12234181"/>
              <a:gd name="connsiteY262" fmla="*/ 340297 h 510615"/>
              <a:gd name="connsiteX263" fmla="*/ 1241184 w 12234181"/>
              <a:gd name="connsiteY263" fmla="*/ 340297 h 510615"/>
              <a:gd name="connsiteX264" fmla="*/ 886562 w 12234181"/>
              <a:gd name="connsiteY264" fmla="*/ 169519 h 510615"/>
              <a:gd name="connsiteX265" fmla="*/ 1063148 w 12234181"/>
              <a:gd name="connsiteY265" fmla="*/ 169519 h 510615"/>
              <a:gd name="connsiteX266" fmla="*/ 1063148 w 12234181"/>
              <a:gd name="connsiteY266" fmla="*/ 340297 h 510615"/>
              <a:gd name="connsiteX267" fmla="*/ 886562 w 12234181"/>
              <a:gd name="connsiteY267" fmla="*/ 340297 h 510615"/>
              <a:gd name="connsiteX268" fmla="*/ 531947 w 12234181"/>
              <a:gd name="connsiteY268" fmla="*/ 169519 h 510615"/>
              <a:gd name="connsiteX269" fmla="*/ 708533 w 12234181"/>
              <a:gd name="connsiteY269" fmla="*/ 169519 h 510615"/>
              <a:gd name="connsiteX270" fmla="*/ 708533 w 12234181"/>
              <a:gd name="connsiteY270" fmla="*/ 340297 h 510615"/>
              <a:gd name="connsiteX271" fmla="*/ 531947 w 12234181"/>
              <a:gd name="connsiteY271" fmla="*/ 340297 h 510615"/>
              <a:gd name="connsiteX272" fmla="*/ 177332 w 12234181"/>
              <a:gd name="connsiteY272" fmla="*/ 169519 h 510615"/>
              <a:gd name="connsiteX273" fmla="*/ 353918 w 12234181"/>
              <a:gd name="connsiteY273" fmla="*/ 169519 h 510615"/>
              <a:gd name="connsiteX274" fmla="*/ 353918 w 12234181"/>
              <a:gd name="connsiteY274" fmla="*/ 340297 h 510615"/>
              <a:gd name="connsiteX275" fmla="*/ 177332 w 12234181"/>
              <a:gd name="connsiteY275" fmla="*/ 340297 h 510615"/>
              <a:gd name="connsiteX276" fmla="*/ 12057595 w 12234181"/>
              <a:gd name="connsiteY276" fmla="*/ 0 h 510615"/>
              <a:gd name="connsiteX277" fmla="*/ 12234181 w 12234181"/>
              <a:gd name="connsiteY277" fmla="*/ 0 h 510615"/>
              <a:gd name="connsiteX278" fmla="*/ 12234181 w 12234181"/>
              <a:gd name="connsiteY278" fmla="*/ 170778 h 510615"/>
              <a:gd name="connsiteX279" fmla="*/ 12057595 w 12234181"/>
              <a:gd name="connsiteY279" fmla="*/ 170778 h 510615"/>
              <a:gd name="connsiteX280" fmla="*/ 11702979 w 12234181"/>
              <a:gd name="connsiteY280" fmla="*/ 0 h 510615"/>
              <a:gd name="connsiteX281" fmla="*/ 11879565 w 12234181"/>
              <a:gd name="connsiteY281" fmla="*/ 0 h 510615"/>
              <a:gd name="connsiteX282" fmla="*/ 11879565 w 12234181"/>
              <a:gd name="connsiteY282" fmla="*/ 170778 h 510615"/>
              <a:gd name="connsiteX283" fmla="*/ 11702979 w 12234181"/>
              <a:gd name="connsiteY283" fmla="*/ 170778 h 510615"/>
              <a:gd name="connsiteX284" fmla="*/ 11348363 w 12234181"/>
              <a:gd name="connsiteY284" fmla="*/ 0 h 510615"/>
              <a:gd name="connsiteX285" fmla="*/ 11524949 w 12234181"/>
              <a:gd name="connsiteY285" fmla="*/ 0 h 510615"/>
              <a:gd name="connsiteX286" fmla="*/ 11524949 w 12234181"/>
              <a:gd name="connsiteY286" fmla="*/ 170778 h 510615"/>
              <a:gd name="connsiteX287" fmla="*/ 11348363 w 12234181"/>
              <a:gd name="connsiteY287" fmla="*/ 170778 h 510615"/>
              <a:gd name="connsiteX288" fmla="*/ 10993747 w 12234181"/>
              <a:gd name="connsiteY288" fmla="*/ 0 h 510615"/>
              <a:gd name="connsiteX289" fmla="*/ 11170333 w 12234181"/>
              <a:gd name="connsiteY289" fmla="*/ 0 h 510615"/>
              <a:gd name="connsiteX290" fmla="*/ 11170333 w 12234181"/>
              <a:gd name="connsiteY290" fmla="*/ 170778 h 510615"/>
              <a:gd name="connsiteX291" fmla="*/ 10993747 w 12234181"/>
              <a:gd name="connsiteY291" fmla="*/ 170778 h 510615"/>
              <a:gd name="connsiteX292" fmla="*/ 10639131 w 12234181"/>
              <a:gd name="connsiteY292" fmla="*/ 0 h 510615"/>
              <a:gd name="connsiteX293" fmla="*/ 10815717 w 12234181"/>
              <a:gd name="connsiteY293" fmla="*/ 0 h 510615"/>
              <a:gd name="connsiteX294" fmla="*/ 10815717 w 12234181"/>
              <a:gd name="connsiteY294" fmla="*/ 170778 h 510615"/>
              <a:gd name="connsiteX295" fmla="*/ 10639131 w 12234181"/>
              <a:gd name="connsiteY295" fmla="*/ 170778 h 510615"/>
              <a:gd name="connsiteX296" fmla="*/ 10284515 w 12234181"/>
              <a:gd name="connsiteY296" fmla="*/ 0 h 510615"/>
              <a:gd name="connsiteX297" fmla="*/ 10461101 w 12234181"/>
              <a:gd name="connsiteY297" fmla="*/ 0 h 510615"/>
              <a:gd name="connsiteX298" fmla="*/ 10461101 w 12234181"/>
              <a:gd name="connsiteY298" fmla="*/ 170778 h 510615"/>
              <a:gd name="connsiteX299" fmla="*/ 10284515 w 12234181"/>
              <a:gd name="connsiteY299" fmla="*/ 170778 h 510615"/>
              <a:gd name="connsiteX300" fmla="*/ 9929899 w 12234181"/>
              <a:gd name="connsiteY300" fmla="*/ 0 h 510615"/>
              <a:gd name="connsiteX301" fmla="*/ 10106485 w 12234181"/>
              <a:gd name="connsiteY301" fmla="*/ 0 h 510615"/>
              <a:gd name="connsiteX302" fmla="*/ 10106485 w 12234181"/>
              <a:gd name="connsiteY302" fmla="*/ 170778 h 510615"/>
              <a:gd name="connsiteX303" fmla="*/ 9929899 w 12234181"/>
              <a:gd name="connsiteY303" fmla="*/ 170778 h 510615"/>
              <a:gd name="connsiteX304" fmla="*/ 9575283 w 12234181"/>
              <a:gd name="connsiteY304" fmla="*/ 0 h 510615"/>
              <a:gd name="connsiteX305" fmla="*/ 9751869 w 12234181"/>
              <a:gd name="connsiteY305" fmla="*/ 0 h 510615"/>
              <a:gd name="connsiteX306" fmla="*/ 9751869 w 12234181"/>
              <a:gd name="connsiteY306" fmla="*/ 170778 h 510615"/>
              <a:gd name="connsiteX307" fmla="*/ 9575283 w 12234181"/>
              <a:gd name="connsiteY307" fmla="*/ 170778 h 510615"/>
              <a:gd name="connsiteX308" fmla="*/ 9220667 w 12234181"/>
              <a:gd name="connsiteY308" fmla="*/ 0 h 510615"/>
              <a:gd name="connsiteX309" fmla="*/ 9397253 w 12234181"/>
              <a:gd name="connsiteY309" fmla="*/ 0 h 510615"/>
              <a:gd name="connsiteX310" fmla="*/ 9397253 w 12234181"/>
              <a:gd name="connsiteY310" fmla="*/ 170778 h 510615"/>
              <a:gd name="connsiteX311" fmla="*/ 9220667 w 12234181"/>
              <a:gd name="connsiteY311" fmla="*/ 170778 h 510615"/>
              <a:gd name="connsiteX312" fmla="*/ 8866051 w 12234181"/>
              <a:gd name="connsiteY312" fmla="*/ 0 h 510615"/>
              <a:gd name="connsiteX313" fmla="*/ 9042637 w 12234181"/>
              <a:gd name="connsiteY313" fmla="*/ 0 h 510615"/>
              <a:gd name="connsiteX314" fmla="*/ 9042637 w 12234181"/>
              <a:gd name="connsiteY314" fmla="*/ 170778 h 510615"/>
              <a:gd name="connsiteX315" fmla="*/ 8866051 w 12234181"/>
              <a:gd name="connsiteY315" fmla="*/ 170778 h 510615"/>
              <a:gd name="connsiteX316" fmla="*/ 8511435 w 12234181"/>
              <a:gd name="connsiteY316" fmla="*/ 0 h 510615"/>
              <a:gd name="connsiteX317" fmla="*/ 8688021 w 12234181"/>
              <a:gd name="connsiteY317" fmla="*/ 0 h 510615"/>
              <a:gd name="connsiteX318" fmla="*/ 8688021 w 12234181"/>
              <a:gd name="connsiteY318" fmla="*/ 170778 h 510615"/>
              <a:gd name="connsiteX319" fmla="*/ 8511435 w 12234181"/>
              <a:gd name="connsiteY319" fmla="*/ 170778 h 510615"/>
              <a:gd name="connsiteX320" fmla="*/ 8156819 w 12234181"/>
              <a:gd name="connsiteY320" fmla="*/ 0 h 510615"/>
              <a:gd name="connsiteX321" fmla="*/ 8333405 w 12234181"/>
              <a:gd name="connsiteY321" fmla="*/ 0 h 510615"/>
              <a:gd name="connsiteX322" fmla="*/ 8333405 w 12234181"/>
              <a:gd name="connsiteY322" fmla="*/ 170778 h 510615"/>
              <a:gd name="connsiteX323" fmla="*/ 8156819 w 12234181"/>
              <a:gd name="connsiteY323" fmla="*/ 170778 h 510615"/>
              <a:gd name="connsiteX324" fmla="*/ 7802203 w 12234181"/>
              <a:gd name="connsiteY324" fmla="*/ 0 h 510615"/>
              <a:gd name="connsiteX325" fmla="*/ 7978789 w 12234181"/>
              <a:gd name="connsiteY325" fmla="*/ 0 h 510615"/>
              <a:gd name="connsiteX326" fmla="*/ 7978789 w 12234181"/>
              <a:gd name="connsiteY326" fmla="*/ 170778 h 510615"/>
              <a:gd name="connsiteX327" fmla="*/ 7802203 w 12234181"/>
              <a:gd name="connsiteY327" fmla="*/ 170778 h 510615"/>
              <a:gd name="connsiteX328" fmla="*/ 7447587 w 12234181"/>
              <a:gd name="connsiteY328" fmla="*/ 0 h 510615"/>
              <a:gd name="connsiteX329" fmla="*/ 7624173 w 12234181"/>
              <a:gd name="connsiteY329" fmla="*/ 0 h 510615"/>
              <a:gd name="connsiteX330" fmla="*/ 7624173 w 12234181"/>
              <a:gd name="connsiteY330" fmla="*/ 170778 h 510615"/>
              <a:gd name="connsiteX331" fmla="*/ 7447587 w 12234181"/>
              <a:gd name="connsiteY331" fmla="*/ 170778 h 510615"/>
              <a:gd name="connsiteX332" fmla="*/ 7092971 w 12234181"/>
              <a:gd name="connsiteY332" fmla="*/ 0 h 510615"/>
              <a:gd name="connsiteX333" fmla="*/ 7269557 w 12234181"/>
              <a:gd name="connsiteY333" fmla="*/ 0 h 510615"/>
              <a:gd name="connsiteX334" fmla="*/ 7269557 w 12234181"/>
              <a:gd name="connsiteY334" fmla="*/ 170778 h 510615"/>
              <a:gd name="connsiteX335" fmla="*/ 7092971 w 12234181"/>
              <a:gd name="connsiteY335" fmla="*/ 170778 h 510615"/>
              <a:gd name="connsiteX336" fmla="*/ 6738355 w 12234181"/>
              <a:gd name="connsiteY336" fmla="*/ 0 h 510615"/>
              <a:gd name="connsiteX337" fmla="*/ 6914941 w 12234181"/>
              <a:gd name="connsiteY337" fmla="*/ 0 h 510615"/>
              <a:gd name="connsiteX338" fmla="*/ 6914941 w 12234181"/>
              <a:gd name="connsiteY338" fmla="*/ 170778 h 510615"/>
              <a:gd name="connsiteX339" fmla="*/ 6738355 w 12234181"/>
              <a:gd name="connsiteY339" fmla="*/ 170778 h 510615"/>
              <a:gd name="connsiteX340" fmla="*/ 6383739 w 12234181"/>
              <a:gd name="connsiteY340" fmla="*/ 0 h 510615"/>
              <a:gd name="connsiteX341" fmla="*/ 6560325 w 12234181"/>
              <a:gd name="connsiteY341" fmla="*/ 0 h 510615"/>
              <a:gd name="connsiteX342" fmla="*/ 6560325 w 12234181"/>
              <a:gd name="connsiteY342" fmla="*/ 170778 h 510615"/>
              <a:gd name="connsiteX343" fmla="*/ 6383739 w 12234181"/>
              <a:gd name="connsiteY343" fmla="*/ 170778 h 510615"/>
              <a:gd name="connsiteX344" fmla="*/ 6029123 w 12234181"/>
              <a:gd name="connsiteY344" fmla="*/ 0 h 510615"/>
              <a:gd name="connsiteX345" fmla="*/ 6205709 w 12234181"/>
              <a:gd name="connsiteY345" fmla="*/ 0 h 510615"/>
              <a:gd name="connsiteX346" fmla="*/ 6205709 w 12234181"/>
              <a:gd name="connsiteY346" fmla="*/ 170778 h 510615"/>
              <a:gd name="connsiteX347" fmla="*/ 6029123 w 12234181"/>
              <a:gd name="connsiteY347" fmla="*/ 170778 h 510615"/>
              <a:gd name="connsiteX348" fmla="*/ 5674507 w 12234181"/>
              <a:gd name="connsiteY348" fmla="*/ 0 h 510615"/>
              <a:gd name="connsiteX349" fmla="*/ 5851093 w 12234181"/>
              <a:gd name="connsiteY349" fmla="*/ 0 h 510615"/>
              <a:gd name="connsiteX350" fmla="*/ 5851093 w 12234181"/>
              <a:gd name="connsiteY350" fmla="*/ 170778 h 510615"/>
              <a:gd name="connsiteX351" fmla="*/ 5674507 w 12234181"/>
              <a:gd name="connsiteY351" fmla="*/ 170778 h 510615"/>
              <a:gd name="connsiteX352" fmla="*/ 5319891 w 12234181"/>
              <a:gd name="connsiteY352" fmla="*/ 0 h 510615"/>
              <a:gd name="connsiteX353" fmla="*/ 5496477 w 12234181"/>
              <a:gd name="connsiteY353" fmla="*/ 0 h 510615"/>
              <a:gd name="connsiteX354" fmla="*/ 5496477 w 12234181"/>
              <a:gd name="connsiteY354" fmla="*/ 170778 h 510615"/>
              <a:gd name="connsiteX355" fmla="*/ 5319891 w 12234181"/>
              <a:gd name="connsiteY355" fmla="*/ 170778 h 510615"/>
              <a:gd name="connsiteX356" fmla="*/ 4965275 w 12234181"/>
              <a:gd name="connsiteY356" fmla="*/ 0 h 510615"/>
              <a:gd name="connsiteX357" fmla="*/ 5141861 w 12234181"/>
              <a:gd name="connsiteY357" fmla="*/ 0 h 510615"/>
              <a:gd name="connsiteX358" fmla="*/ 5141861 w 12234181"/>
              <a:gd name="connsiteY358" fmla="*/ 170778 h 510615"/>
              <a:gd name="connsiteX359" fmla="*/ 4965275 w 12234181"/>
              <a:gd name="connsiteY359" fmla="*/ 170778 h 510615"/>
              <a:gd name="connsiteX360" fmla="*/ 4610659 w 12234181"/>
              <a:gd name="connsiteY360" fmla="*/ 0 h 510615"/>
              <a:gd name="connsiteX361" fmla="*/ 4787245 w 12234181"/>
              <a:gd name="connsiteY361" fmla="*/ 0 h 510615"/>
              <a:gd name="connsiteX362" fmla="*/ 4787245 w 12234181"/>
              <a:gd name="connsiteY362" fmla="*/ 170778 h 510615"/>
              <a:gd name="connsiteX363" fmla="*/ 4610659 w 12234181"/>
              <a:gd name="connsiteY363" fmla="*/ 170778 h 510615"/>
              <a:gd name="connsiteX364" fmla="*/ 4256043 w 12234181"/>
              <a:gd name="connsiteY364" fmla="*/ 0 h 510615"/>
              <a:gd name="connsiteX365" fmla="*/ 4432629 w 12234181"/>
              <a:gd name="connsiteY365" fmla="*/ 0 h 510615"/>
              <a:gd name="connsiteX366" fmla="*/ 4432629 w 12234181"/>
              <a:gd name="connsiteY366" fmla="*/ 170778 h 510615"/>
              <a:gd name="connsiteX367" fmla="*/ 4256043 w 12234181"/>
              <a:gd name="connsiteY367" fmla="*/ 170778 h 510615"/>
              <a:gd name="connsiteX368" fmla="*/ 3901434 w 12234181"/>
              <a:gd name="connsiteY368" fmla="*/ 0 h 510615"/>
              <a:gd name="connsiteX369" fmla="*/ 4078020 w 12234181"/>
              <a:gd name="connsiteY369" fmla="*/ 0 h 510615"/>
              <a:gd name="connsiteX370" fmla="*/ 4078020 w 12234181"/>
              <a:gd name="connsiteY370" fmla="*/ 170778 h 510615"/>
              <a:gd name="connsiteX371" fmla="*/ 3901434 w 12234181"/>
              <a:gd name="connsiteY371" fmla="*/ 170778 h 510615"/>
              <a:gd name="connsiteX372" fmla="*/ 3546819 w 12234181"/>
              <a:gd name="connsiteY372" fmla="*/ 0 h 510615"/>
              <a:gd name="connsiteX373" fmla="*/ 3723405 w 12234181"/>
              <a:gd name="connsiteY373" fmla="*/ 0 h 510615"/>
              <a:gd name="connsiteX374" fmla="*/ 3723405 w 12234181"/>
              <a:gd name="connsiteY374" fmla="*/ 170778 h 510615"/>
              <a:gd name="connsiteX375" fmla="*/ 3546819 w 12234181"/>
              <a:gd name="connsiteY375" fmla="*/ 170778 h 510615"/>
              <a:gd name="connsiteX376" fmla="*/ 3192203 w 12234181"/>
              <a:gd name="connsiteY376" fmla="*/ 0 h 510615"/>
              <a:gd name="connsiteX377" fmla="*/ 3368788 w 12234181"/>
              <a:gd name="connsiteY377" fmla="*/ 0 h 510615"/>
              <a:gd name="connsiteX378" fmla="*/ 3368788 w 12234181"/>
              <a:gd name="connsiteY378" fmla="*/ 170778 h 510615"/>
              <a:gd name="connsiteX379" fmla="*/ 3192203 w 12234181"/>
              <a:gd name="connsiteY379" fmla="*/ 170778 h 510615"/>
              <a:gd name="connsiteX380" fmla="*/ 2837588 w 12234181"/>
              <a:gd name="connsiteY380" fmla="*/ 0 h 510615"/>
              <a:gd name="connsiteX381" fmla="*/ 3014172 w 12234181"/>
              <a:gd name="connsiteY381" fmla="*/ 0 h 510615"/>
              <a:gd name="connsiteX382" fmla="*/ 3014172 w 12234181"/>
              <a:gd name="connsiteY382" fmla="*/ 170778 h 510615"/>
              <a:gd name="connsiteX383" fmla="*/ 2837588 w 12234181"/>
              <a:gd name="connsiteY383" fmla="*/ 170778 h 510615"/>
              <a:gd name="connsiteX384" fmla="*/ 2482971 w 12234181"/>
              <a:gd name="connsiteY384" fmla="*/ 0 h 510615"/>
              <a:gd name="connsiteX385" fmla="*/ 2659557 w 12234181"/>
              <a:gd name="connsiteY385" fmla="*/ 0 h 510615"/>
              <a:gd name="connsiteX386" fmla="*/ 2659557 w 12234181"/>
              <a:gd name="connsiteY386" fmla="*/ 170778 h 510615"/>
              <a:gd name="connsiteX387" fmla="*/ 2482971 w 12234181"/>
              <a:gd name="connsiteY387" fmla="*/ 170778 h 510615"/>
              <a:gd name="connsiteX388" fmla="*/ 2128357 w 12234181"/>
              <a:gd name="connsiteY388" fmla="*/ 0 h 510615"/>
              <a:gd name="connsiteX389" fmla="*/ 2304943 w 12234181"/>
              <a:gd name="connsiteY389" fmla="*/ 0 h 510615"/>
              <a:gd name="connsiteX390" fmla="*/ 2304943 w 12234181"/>
              <a:gd name="connsiteY390" fmla="*/ 170778 h 510615"/>
              <a:gd name="connsiteX391" fmla="*/ 2128357 w 12234181"/>
              <a:gd name="connsiteY391" fmla="*/ 170778 h 510615"/>
              <a:gd name="connsiteX392" fmla="*/ 1773740 w 12234181"/>
              <a:gd name="connsiteY392" fmla="*/ 0 h 510615"/>
              <a:gd name="connsiteX393" fmla="*/ 1950326 w 12234181"/>
              <a:gd name="connsiteY393" fmla="*/ 0 h 510615"/>
              <a:gd name="connsiteX394" fmla="*/ 1950326 w 12234181"/>
              <a:gd name="connsiteY394" fmla="*/ 170778 h 510615"/>
              <a:gd name="connsiteX395" fmla="*/ 1773740 w 12234181"/>
              <a:gd name="connsiteY395" fmla="*/ 170778 h 510615"/>
              <a:gd name="connsiteX396" fmla="*/ 1419126 w 12234181"/>
              <a:gd name="connsiteY396" fmla="*/ 0 h 510615"/>
              <a:gd name="connsiteX397" fmla="*/ 1595711 w 12234181"/>
              <a:gd name="connsiteY397" fmla="*/ 0 h 510615"/>
              <a:gd name="connsiteX398" fmla="*/ 1595711 w 12234181"/>
              <a:gd name="connsiteY398" fmla="*/ 170778 h 510615"/>
              <a:gd name="connsiteX399" fmla="*/ 1419126 w 12234181"/>
              <a:gd name="connsiteY399" fmla="*/ 170778 h 510615"/>
              <a:gd name="connsiteX400" fmla="*/ 1064507 w 12234181"/>
              <a:gd name="connsiteY400" fmla="*/ 0 h 510615"/>
              <a:gd name="connsiteX401" fmla="*/ 1241100 w 12234181"/>
              <a:gd name="connsiteY401" fmla="*/ 0 h 510615"/>
              <a:gd name="connsiteX402" fmla="*/ 1241100 w 12234181"/>
              <a:gd name="connsiteY402" fmla="*/ 170778 h 510615"/>
              <a:gd name="connsiteX403" fmla="*/ 1064507 w 12234181"/>
              <a:gd name="connsiteY403" fmla="*/ 170778 h 510615"/>
              <a:gd name="connsiteX404" fmla="*/ 709892 w 12234181"/>
              <a:gd name="connsiteY404" fmla="*/ 0 h 510615"/>
              <a:gd name="connsiteX405" fmla="*/ 886477 w 12234181"/>
              <a:gd name="connsiteY405" fmla="*/ 0 h 510615"/>
              <a:gd name="connsiteX406" fmla="*/ 886477 w 12234181"/>
              <a:gd name="connsiteY406" fmla="*/ 170778 h 510615"/>
              <a:gd name="connsiteX407" fmla="*/ 709892 w 12234181"/>
              <a:gd name="connsiteY407" fmla="*/ 170778 h 510615"/>
              <a:gd name="connsiteX408" fmla="*/ 355277 w 12234181"/>
              <a:gd name="connsiteY408" fmla="*/ 0 h 510615"/>
              <a:gd name="connsiteX409" fmla="*/ 531862 w 12234181"/>
              <a:gd name="connsiteY409" fmla="*/ 0 h 510615"/>
              <a:gd name="connsiteX410" fmla="*/ 531862 w 12234181"/>
              <a:gd name="connsiteY410" fmla="*/ 170778 h 510615"/>
              <a:gd name="connsiteX411" fmla="*/ 355277 w 12234181"/>
              <a:gd name="connsiteY411" fmla="*/ 170778 h 510615"/>
              <a:gd name="connsiteX412" fmla="*/ 661 w 12234181"/>
              <a:gd name="connsiteY412" fmla="*/ 0 h 510615"/>
              <a:gd name="connsiteX413" fmla="*/ 177247 w 12234181"/>
              <a:gd name="connsiteY413" fmla="*/ 0 h 510615"/>
              <a:gd name="connsiteX414" fmla="*/ 177247 w 12234181"/>
              <a:gd name="connsiteY414" fmla="*/ 170778 h 510615"/>
              <a:gd name="connsiteX415" fmla="*/ 661 w 12234181"/>
              <a:gd name="connsiteY415" fmla="*/ 170778 h 510615"/>
            </a:gdLst>
            <a:rect l="l" t="t" r="r" b="b"/>
            <a:pathLst>
              <a:path w="12234181" h="510615">
                <a:moveTo>
                  <a:pt x="12056934" y="339837"/>
                </a:moveTo>
                <a:lnTo>
                  <a:pt x="12233520" y="339837"/>
                </a:lnTo>
                <a:lnTo>
                  <a:pt x="12233520" y="510615"/>
                </a:lnTo>
                <a:lnTo>
                  <a:pt x="12056934" y="510615"/>
                </a:lnTo>
                <a:close/>
                <a:moveTo>
                  <a:pt x="11702318" y="339837"/>
                </a:moveTo>
                <a:lnTo>
                  <a:pt x="11878904" y="339837"/>
                </a:lnTo>
                <a:lnTo>
                  <a:pt x="11878904" y="510615"/>
                </a:lnTo>
                <a:lnTo>
                  <a:pt x="11702318" y="510615"/>
                </a:lnTo>
                <a:close/>
                <a:moveTo>
                  <a:pt x="11347702" y="339837"/>
                </a:moveTo>
                <a:lnTo>
                  <a:pt x="11524288" y="339837"/>
                </a:lnTo>
                <a:lnTo>
                  <a:pt x="11524288" y="510615"/>
                </a:lnTo>
                <a:lnTo>
                  <a:pt x="11347702" y="510615"/>
                </a:lnTo>
                <a:close/>
                <a:moveTo>
                  <a:pt x="10993086" y="339837"/>
                </a:moveTo>
                <a:lnTo>
                  <a:pt x="11169672" y="339837"/>
                </a:lnTo>
                <a:lnTo>
                  <a:pt x="11169672" y="510615"/>
                </a:lnTo>
                <a:lnTo>
                  <a:pt x="10993086" y="510615"/>
                </a:lnTo>
                <a:close/>
                <a:moveTo>
                  <a:pt x="10638470" y="339837"/>
                </a:moveTo>
                <a:lnTo>
                  <a:pt x="10815056" y="339837"/>
                </a:lnTo>
                <a:lnTo>
                  <a:pt x="10815056" y="510615"/>
                </a:lnTo>
                <a:lnTo>
                  <a:pt x="10638470" y="510615"/>
                </a:lnTo>
                <a:close/>
                <a:moveTo>
                  <a:pt x="10283854" y="339837"/>
                </a:moveTo>
                <a:lnTo>
                  <a:pt x="10460440" y="339837"/>
                </a:lnTo>
                <a:lnTo>
                  <a:pt x="10460440" y="510615"/>
                </a:lnTo>
                <a:lnTo>
                  <a:pt x="10283854" y="510615"/>
                </a:lnTo>
                <a:close/>
                <a:moveTo>
                  <a:pt x="9929238" y="339837"/>
                </a:moveTo>
                <a:lnTo>
                  <a:pt x="10105824" y="339837"/>
                </a:lnTo>
                <a:lnTo>
                  <a:pt x="10105824" y="510615"/>
                </a:lnTo>
                <a:lnTo>
                  <a:pt x="9929238" y="510615"/>
                </a:lnTo>
                <a:close/>
                <a:moveTo>
                  <a:pt x="9574622" y="339837"/>
                </a:moveTo>
                <a:lnTo>
                  <a:pt x="9751208" y="339837"/>
                </a:lnTo>
                <a:lnTo>
                  <a:pt x="9751208" y="510615"/>
                </a:lnTo>
                <a:lnTo>
                  <a:pt x="9574622" y="510615"/>
                </a:lnTo>
                <a:close/>
                <a:moveTo>
                  <a:pt x="9220006" y="339837"/>
                </a:moveTo>
                <a:lnTo>
                  <a:pt x="9396592" y="339837"/>
                </a:lnTo>
                <a:lnTo>
                  <a:pt x="9396592" y="510615"/>
                </a:lnTo>
                <a:lnTo>
                  <a:pt x="9220006" y="510615"/>
                </a:lnTo>
                <a:close/>
                <a:moveTo>
                  <a:pt x="8865390" y="339837"/>
                </a:moveTo>
                <a:lnTo>
                  <a:pt x="9041976" y="339837"/>
                </a:lnTo>
                <a:lnTo>
                  <a:pt x="9041976" y="510615"/>
                </a:lnTo>
                <a:lnTo>
                  <a:pt x="8865390" y="510615"/>
                </a:lnTo>
                <a:close/>
                <a:moveTo>
                  <a:pt x="8510774" y="339837"/>
                </a:moveTo>
                <a:lnTo>
                  <a:pt x="8687360" y="339837"/>
                </a:lnTo>
                <a:lnTo>
                  <a:pt x="8687360" y="510615"/>
                </a:lnTo>
                <a:lnTo>
                  <a:pt x="8510774" y="510615"/>
                </a:lnTo>
                <a:close/>
                <a:moveTo>
                  <a:pt x="8156158" y="339837"/>
                </a:moveTo>
                <a:lnTo>
                  <a:pt x="8332744" y="339837"/>
                </a:lnTo>
                <a:lnTo>
                  <a:pt x="8332744" y="510615"/>
                </a:lnTo>
                <a:lnTo>
                  <a:pt x="8156158" y="510615"/>
                </a:lnTo>
                <a:close/>
                <a:moveTo>
                  <a:pt x="7801542" y="339837"/>
                </a:moveTo>
                <a:lnTo>
                  <a:pt x="7978128" y="339837"/>
                </a:lnTo>
                <a:lnTo>
                  <a:pt x="7978128" y="510615"/>
                </a:lnTo>
                <a:lnTo>
                  <a:pt x="7801542" y="510615"/>
                </a:lnTo>
                <a:close/>
                <a:moveTo>
                  <a:pt x="7446926" y="339837"/>
                </a:moveTo>
                <a:lnTo>
                  <a:pt x="7623512" y="339837"/>
                </a:lnTo>
                <a:lnTo>
                  <a:pt x="7623512" y="510615"/>
                </a:lnTo>
                <a:lnTo>
                  <a:pt x="7446926" y="510615"/>
                </a:lnTo>
                <a:close/>
                <a:moveTo>
                  <a:pt x="7092310" y="339837"/>
                </a:moveTo>
                <a:lnTo>
                  <a:pt x="7268896" y="339837"/>
                </a:lnTo>
                <a:lnTo>
                  <a:pt x="7268896" y="510615"/>
                </a:lnTo>
                <a:lnTo>
                  <a:pt x="7092310" y="510615"/>
                </a:lnTo>
                <a:close/>
                <a:moveTo>
                  <a:pt x="6737694" y="339837"/>
                </a:moveTo>
                <a:lnTo>
                  <a:pt x="6914280" y="339837"/>
                </a:lnTo>
                <a:lnTo>
                  <a:pt x="6914280" y="510615"/>
                </a:lnTo>
                <a:lnTo>
                  <a:pt x="6737694" y="510615"/>
                </a:lnTo>
                <a:close/>
                <a:moveTo>
                  <a:pt x="6383078" y="339837"/>
                </a:moveTo>
                <a:lnTo>
                  <a:pt x="6559664" y="339837"/>
                </a:lnTo>
                <a:lnTo>
                  <a:pt x="6559664" y="510615"/>
                </a:lnTo>
                <a:lnTo>
                  <a:pt x="6383078" y="510615"/>
                </a:lnTo>
                <a:close/>
                <a:moveTo>
                  <a:pt x="6028462" y="339837"/>
                </a:moveTo>
                <a:lnTo>
                  <a:pt x="6205048" y="339837"/>
                </a:lnTo>
                <a:lnTo>
                  <a:pt x="6205048" y="510615"/>
                </a:lnTo>
                <a:lnTo>
                  <a:pt x="6028462" y="510615"/>
                </a:lnTo>
                <a:close/>
                <a:moveTo>
                  <a:pt x="5673846" y="339837"/>
                </a:moveTo>
                <a:lnTo>
                  <a:pt x="5850432" y="339837"/>
                </a:lnTo>
                <a:lnTo>
                  <a:pt x="5850432" y="510615"/>
                </a:lnTo>
                <a:lnTo>
                  <a:pt x="5673846" y="510615"/>
                </a:lnTo>
                <a:close/>
                <a:moveTo>
                  <a:pt x="5319230" y="339837"/>
                </a:moveTo>
                <a:lnTo>
                  <a:pt x="5495816" y="339837"/>
                </a:lnTo>
                <a:lnTo>
                  <a:pt x="5495816" y="510615"/>
                </a:lnTo>
                <a:lnTo>
                  <a:pt x="5319230" y="510615"/>
                </a:lnTo>
                <a:close/>
                <a:moveTo>
                  <a:pt x="4964614" y="339837"/>
                </a:moveTo>
                <a:lnTo>
                  <a:pt x="5141200" y="339837"/>
                </a:lnTo>
                <a:lnTo>
                  <a:pt x="5141200" y="510615"/>
                </a:lnTo>
                <a:lnTo>
                  <a:pt x="4964614" y="510615"/>
                </a:lnTo>
                <a:close/>
                <a:moveTo>
                  <a:pt x="4609998" y="339837"/>
                </a:moveTo>
                <a:lnTo>
                  <a:pt x="4786584" y="339837"/>
                </a:lnTo>
                <a:lnTo>
                  <a:pt x="4786584" y="510615"/>
                </a:lnTo>
                <a:lnTo>
                  <a:pt x="4609998" y="510615"/>
                </a:lnTo>
                <a:close/>
                <a:moveTo>
                  <a:pt x="4255382" y="339837"/>
                </a:moveTo>
                <a:lnTo>
                  <a:pt x="4431968" y="339837"/>
                </a:lnTo>
                <a:lnTo>
                  <a:pt x="4431968" y="510615"/>
                </a:lnTo>
                <a:lnTo>
                  <a:pt x="4255382" y="510615"/>
                </a:lnTo>
                <a:close/>
                <a:moveTo>
                  <a:pt x="3900773" y="339837"/>
                </a:moveTo>
                <a:lnTo>
                  <a:pt x="4077358" y="339837"/>
                </a:lnTo>
                <a:lnTo>
                  <a:pt x="4077358" y="510615"/>
                </a:lnTo>
                <a:lnTo>
                  <a:pt x="3900773" y="510615"/>
                </a:lnTo>
                <a:close/>
                <a:moveTo>
                  <a:pt x="3546158" y="339837"/>
                </a:moveTo>
                <a:lnTo>
                  <a:pt x="3722743" y="339837"/>
                </a:lnTo>
                <a:lnTo>
                  <a:pt x="3722743" y="510615"/>
                </a:lnTo>
                <a:lnTo>
                  <a:pt x="3546158" y="510615"/>
                </a:lnTo>
                <a:close/>
                <a:moveTo>
                  <a:pt x="3191542" y="339837"/>
                </a:moveTo>
                <a:lnTo>
                  <a:pt x="3368126" y="339837"/>
                </a:lnTo>
                <a:lnTo>
                  <a:pt x="3368126" y="510615"/>
                </a:lnTo>
                <a:lnTo>
                  <a:pt x="3191542" y="510615"/>
                </a:lnTo>
                <a:close/>
                <a:moveTo>
                  <a:pt x="2836926" y="339837"/>
                </a:moveTo>
                <a:lnTo>
                  <a:pt x="3013511" y="339837"/>
                </a:lnTo>
                <a:lnTo>
                  <a:pt x="3013511" y="510615"/>
                </a:lnTo>
                <a:lnTo>
                  <a:pt x="2836926" y="510615"/>
                </a:lnTo>
                <a:close/>
                <a:moveTo>
                  <a:pt x="2482311" y="339837"/>
                </a:moveTo>
                <a:lnTo>
                  <a:pt x="2658896" y="339837"/>
                </a:lnTo>
                <a:lnTo>
                  <a:pt x="2658896" y="510615"/>
                </a:lnTo>
                <a:lnTo>
                  <a:pt x="2482311" y="510615"/>
                </a:lnTo>
                <a:close/>
                <a:moveTo>
                  <a:pt x="2127696" y="339837"/>
                </a:moveTo>
                <a:lnTo>
                  <a:pt x="2304282" y="339837"/>
                </a:lnTo>
                <a:lnTo>
                  <a:pt x="2304282" y="510615"/>
                </a:lnTo>
                <a:lnTo>
                  <a:pt x="2127696" y="510615"/>
                </a:lnTo>
                <a:close/>
                <a:moveTo>
                  <a:pt x="1773078" y="339837"/>
                </a:moveTo>
                <a:lnTo>
                  <a:pt x="1949664" y="339837"/>
                </a:lnTo>
                <a:lnTo>
                  <a:pt x="1949664" y="510615"/>
                </a:lnTo>
                <a:lnTo>
                  <a:pt x="1773078" y="510615"/>
                </a:lnTo>
                <a:close/>
                <a:moveTo>
                  <a:pt x="1418465" y="339837"/>
                </a:moveTo>
                <a:lnTo>
                  <a:pt x="1595050" y="339837"/>
                </a:lnTo>
                <a:lnTo>
                  <a:pt x="1595050" y="510615"/>
                </a:lnTo>
                <a:lnTo>
                  <a:pt x="1418465" y="510615"/>
                </a:lnTo>
                <a:close/>
                <a:moveTo>
                  <a:pt x="1063846" y="339837"/>
                </a:moveTo>
                <a:lnTo>
                  <a:pt x="1240439" y="339837"/>
                </a:lnTo>
                <a:lnTo>
                  <a:pt x="1240439" y="510615"/>
                </a:lnTo>
                <a:lnTo>
                  <a:pt x="1063846" y="510615"/>
                </a:lnTo>
                <a:close/>
                <a:moveTo>
                  <a:pt x="709231" y="339837"/>
                </a:moveTo>
                <a:lnTo>
                  <a:pt x="885816" y="339837"/>
                </a:lnTo>
                <a:lnTo>
                  <a:pt x="885816" y="510615"/>
                </a:lnTo>
                <a:lnTo>
                  <a:pt x="709231" y="510615"/>
                </a:lnTo>
                <a:close/>
                <a:moveTo>
                  <a:pt x="354615" y="339837"/>
                </a:moveTo>
                <a:lnTo>
                  <a:pt x="531201" y="339837"/>
                </a:lnTo>
                <a:lnTo>
                  <a:pt x="531201" y="510615"/>
                </a:lnTo>
                <a:lnTo>
                  <a:pt x="354615" y="510615"/>
                </a:lnTo>
                <a:close/>
                <a:moveTo>
                  <a:pt x="0" y="339837"/>
                </a:moveTo>
                <a:lnTo>
                  <a:pt x="176586" y="339837"/>
                </a:lnTo>
                <a:lnTo>
                  <a:pt x="176586" y="510615"/>
                </a:lnTo>
                <a:lnTo>
                  <a:pt x="0" y="510615"/>
                </a:lnTo>
                <a:close/>
                <a:moveTo>
                  <a:pt x="11879650" y="169519"/>
                </a:moveTo>
                <a:lnTo>
                  <a:pt x="12056236" y="169519"/>
                </a:lnTo>
                <a:lnTo>
                  <a:pt x="12056236" y="340297"/>
                </a:lnTo>
                <a:lnTo>
                  <a:pt x="11879650" y="340297"/>
                </a:lnTo>
                <a:close/>
                <a:moveTo>
                  <a:pt x="11525034" y="169519"/>
                </a:moveTo>
                <a:lnTo>
                  <a:pt x="11701620" y="169519"/>
                </a:lnTo>
                <a:lnTo>
                  <a:pt x="11701620" y="340297"/>
                </a:lnTo>
                <a:lnTo>
                  <a:pt x="11525034" y="340297"/>
                </a:lnTo>
                <a:close/>
                <a:moveTo>
                  <a:pt x="11170418" y="169519"/>
                </a:moveTo>
                <a:lnTo>
                  <a:pt x="11347004" y="169519"/>
                </a:lnTo>
                <a:lnTo>
                  <a:pt x="11347004" y="340297"/>
                </a:lnTo>
                <a:lnTo>
                  <a:pt x="11170418" y="340297"/>
                </a:lnTo>
                <a:close/>
                <a:moveTo>
                  <a:pt x="10815802" y="169519"/>
                </a:moveTo>
                <a:lnTo>
                  <a:pt x="10992388" y="169519"/>
                </a:lnTo>
                <a:lnTo>
                  <a:pt x="10992388" y="340297"/>
                </a:lnTo>
                <a:lnTo>
                  <a:pt x="10815802" y="340297"/>
                </a:lnTo>
                <a:close/>
                <a:moveTo>
                  <a:pt x="10461186" y="169519"/>
                </a:moveTo>
                <a:lnTo>
                  <a:pt x="10637772" y="169519"/>
                </a:lnTo>
                <a:lnTo>
                  <a:pt x="10637772" y="340297"/>
                </a:lnTo>
                <a:lnTo>
                  <a:pt x="10461186" y="340297"/>
                </a:lnTo>
                <a:close/>
                <a:moveTo>
                  <a:pt x="10106570" y="169519"/>
                </a:moveTo>
                <a:lnTo>
                  <a:pt x="10283156" y="169519"/>
                </a:lnTo>
                <a:lnTo>
                  <a:pt x="10283156" y="340297"/>
                </a:lnTo>
                <a:lnTo>
                  <a:pt x="10106570" y="340297"/>
                </a:lnTo>
                <a:close/>
                <a:moveTo>
                  <a:pt x="9751954" y="169519"/>
                </a:moveTo>
                <a:lnTo>
                  <a:pt x="9928540" y="169519"/>
                </a:lnTo>
                <a:lnTo>
                  <a:pt x="9928540" y="340297"/>
                </a:lnTo>
                <a:lnTo>
                  <a:pt x="9751954" y="340297"/>
                </a:lnTo>
                <a:close/>
                <a:moveTo>
                  <a:pt x="9397338" y="169519"/>
                </a:moveTo>
                <a:lnTo>
                  <a:pt x="9573924" y="169519"/>
                </a:lnTo>
                <a:lnTo>
                  <a:pt x="9573924" y="340297"/>
                </a:lnTo>
                <a:lnTo>
                  <a:pt x="9397338" y="340297"/>
                </a:lnTo>
                <a:close/>
                <a:moveTo>
                  <a:pt x="9042722" y="169519"/>
                </a:moveTo>
                <a:lnTo>
                  <a:pt x="9219308" y="169519"/>
                </a:lnTo>
                <a:lnTo>
                  <a:pt x="9219308" y="340297"/>
                </a:lnTo>
                <a:lnTo>
                  <a:pt x="9042722" y="340297"/>
                </a:lnTo>
                <a:close/>
                <a:moveTo>
                  <a:pt x="8688106" y="169519"/>
                </a:moveTo>
                <a:lnTo>
                  <a:pt x="8864692" y="169519"/>
                </a:lnTo>
                <a:lnTo>
                  <a:pt x="8864692" y="340297"/>
                </a:lnTo>
                <a:lnTo>
                  <a:pt x="8688106" y="340297"/>
                </a:lnTo>
                <a:close/>
                <a:moveTo>
                  <a:pt x="8333490" y="169519"/>
                </a:moveTo>
                <a:lnTo>
                  <a:pt x="8510076" y="169519"/>
                </a:lnTo>
                <a:lnTo>
                  <a:pt x="8510076" y="340297"/>
                </a:lnTo>
                <a:lnTo>
                  <a:pt x="8333490" y="340297"/>
                </a:lnTo>
                <a:close/>
                <a:moveTo>
                  <a:pt x="7978874" y="169519"/>
                </a:moveTo>
                <a:lnTo>
                  <a:pt x="8155460" y="169519"/>
                </a:lnTo>
                <a:lnTo>
                  <a:pt x="8155460" y="340297"/>
                </a:lnTo>
                <a:lnTo>
                  <a:pt x="7978874" y="340297"/>
                </a:lnTo>
                <a:close/>
                <a:moveTo>
                  <a:pt x="7624258" y="169519"/>
                </a:moveTo>
                <a:lnTo>
                  <a:pt x="7800844" y="169519"/>
                </a:lnTo>
                <a:lnTo>
                  <a:pt x="7800844" y="340297"/>
                </a:lnTo>
                <a:lnTo>
                  <a:pt x="7624258" y="340297"/>
                </a:lnTo>
                <a:close/>
                <a:moveTo>
                  <a:pt x="7269642" y="169519"/>
                </a:moveTo>
                <a:lnTo>
                  <a:pt x="7446228" y="169519"/>
                </a:lnTo>
                <a:lnTo>
                  <a:pt x="7446228" y="340297"/>
                </a:lnTo>
                <a:lnTo>
                  <a:pt x="7269642" y="340297"/>
                </a:lnTo>
                <a:close/>
                <a:moveTo>
                  <a:pt x="6915026" y="169519"/>
                </a:moveTo>
                <a:lnTo>
                  <a:pt x="7091612" y="169519"/>
                </a:lnTo>
                <a:lnTo>
                  <a:pt x="7091612" y="340297"/>
                </a:lnTo>
                <a:lnTo>
                  <a:pt x="6915026" y="340297"/>
                </a:lnTo>
                <a:close/>
                <a:moveTo>
                  <a:pt x="6560410" y="169519"/>
                </a:moveTo>
                <a:lnTo>
                  <a:pt x="6736996" y="169519"/>
                </a:lnTo>
                <a:lnTo>
                  <a:pt x="6736996" y="340297"/>
                </a:lnTo>
                <a:lnTo>
                  <a:pt x="6560410" y="340297"/>
                </a:lnTo>
                <a:close/>
                <a:moveTo>
                  <a:pt x="6205794" y="169519"/>
                </a:moveTo>
                <a:lnTo>
                  <a:pt x="6382380" y="169519"/>
                </a:lnTo>
                <a:lnTo>
                  <a:pt x="6382380" y="340297"/>
                </a:lnTo>
                <a:lnTo>
                  <a:pt x="6205794" y="340297"/>
                </a:lnTo>
                <a:close/>
                <a:moveTo>
                  <a:pt x="5851178" y="169519"/>
                </a:moveTo>
                <a:lnTo>
                  <a:pt x="6027764" y="169519"/>
                </a:lnTo>
                <a:lnTo>
                  <a:pt x="6027764" y="340297"/>
                </a:lnTo>
                <a:lnTo>
                  <a:pt x="5851178" y="340297"/>
                </a:lnTo>
                <a:close/>
                <a:moveTo>
                  <a:pt x="5496562" y="169519"/>
                </a:moveTo>
                <a:lnTo>
                  <a:pt x="5673148" y="169519"/>
                </a:lnTo>
                <a:lnTo>
                  <a:pt x="5673148" y="340297"/>
                </a:lnTo>
                <a:lnTo>
                  <a:pt x="5496562" y="340297"/>
                </a:lnTo>
                <a:close/>
                <a:moveTo>
                  <a:pt x="5141946" y="169519"/>
                </a:moveTo>
                <a:lnTo>
                  <a:pt x="5318532" y="169519"/>
                </a:lnTo>
                <a:lnTo>
                  <a:pt x="5318532" y="340297"/>
                </a:lnTo>
                <a:lnTo>
                  <a:pt x="5141946" y="340297"/>
                </a:lnTo>
                <a:close/>
                <a:moveTo>
                  <a:pt x="4787330" y="169519"/>
                </a:moveTo>
                <a:lnTo>
                  <a:pt x="4963916" y="169519"/>
                </a:lnTo>
                <a:lnTo>
                  <a:pt x="4963916" y="340297"/>
                </a:lnTo>
                <a:lnTo>
                  <a:pt x="4787330" y="340297"/>
                </a:lnTo>
                <a:close/>
                <a:moveTo>
                  <a:pt x="4432714" y="169519"/>
                </a:moveTo>
                <a:lnTo>
                  <a:pt x="4609300" y="169519"/>
                </a:lnTo>
                <a:lnTo>
                  <a:pt x="4609300" y="340297"/>
                </a:lnTo>
                <a:lnTo>
                  <a:pt x="4432714" y="340297"/>
                </a:lnTo>
                <a:close/>
                <a:moveTo>
                  <a:pt x="4078105" y="169519"/>
                </a:moveTo>
                <a:lnTo>
                  <a:pt x="4254684" y="169519"/>
                </a:lnTo>
                <a:lnTo>
                  <a:pt x="4254684" y="340297"/>
                </a:lnTo>
                <a:lnTo>
                  <a:pt x="4078105" y="340297"/>
                </a:lnTo>
                <a:close/>
                <a:moveTo>
                  <a:pt x="3723489" y="169519"/>
                </a:moveTo>
                <a:lnTo>
                  <a:pt x="3900075" y="169519"/>
                </a:lnTo>
                <a:lnTo>
                  <a:pt x="3900075" y="340297"/>
                </a:lnTo>
                <a:lnTo>
                  <a:pt x="3723489" y="340297"/>
                </a:lnTo>
                <a:close/>
                <a:moveTo>
                  <a:pt x="3368873" y="169519"/>
                </a:moveTo>
                <a:lnTo>
                  <a:pt x="3545460" y="169519"/>
                </a:lnTo>
                <a:lnTo>
                  <a:pt x="3545460" y="340297"/>
                </a:lnTo>
                <a:lnTo>
                  <a:pt x="3368873" y="340297"/>
                </a:lnTo>
                <a:close/>
                <a:moveTo>
                  <a:pt x="3014257" y="169519"/>
                </a:moveTo>
                <a:lnTo>
                  <a:pt x="3190845" y="169519"/>
                </a:lnTo>
                <a:lnTo>
                  <a:pt x="3190845" y="340297"/>
                </a:lnTo>
                <a:lnTo>
                  <a:pt x="3014257" y="340297"/>
                </a:lnTo>
                <a:close/>
                <a:moveTo>
                  <a:pt x="2659642" y="169519"/>
                </a:moveTo>
                <a:lnTo>
                  <a:pt x="2836228" y="169519"/>
                </a:lnTo>
                <a:lnTo>
                  <a:pt x="2836228" y="340297"/>
                </a:lnTo>
                <a:lnTo>
                  <a:pt x="2659642" y="340297"/>
                </a:lnTo>
                <a:close/>
                <a:moveTo>
                  <a:pt x="2305028" y="169519"/>
                </a:moveTo>
                <a:lnTo>
                  <a:pt x="2481613" y="169519"/>
                </a:lnTo>
                <a:lnTo>
                  <a:pt x="2481613" y="340297"/>
                </a:lnTo>
                <a:lnTo>
                  <a:pt x="2305028" y="340297"/>
                </a:lnTo>
                <a:close/>
                <a:moveTo>
                  <a:pt x="1950410" y="169519"/>
                </a:moveTo>
                <a:lnTo>
                  <a:pt x="2126999" y="169519"/>
                </a:lnTo>
                <a:lnTo>
                  <a:pt x="2126999" y="340297"/>
                </a:lnTo>
                <a:lnTo>
                  <a:pt x="1950410" y="340297"/>
                </a:lnTo>
                <a:close/>
                <a:moveTo>
                  <a:pt x="1595796" y="169519"/>
                </a:moveTo>
                <a:lnTo>
                  <a:pt x="1772381" y="169519"/>
                </a:lnTo>
                <a:lnTo>
                  <a:pt x="1772381" y="340297"/>
                </a:lnTo>
                <a:lnTo>
                  <a:pt x="1595796" y="340297"/>
                </a:lnTo>
                <a:close/>
                <a:moveTo>
                  <a:pt x="1241184" y="169519"/>
                </a:moveTo>
                <a:lnTo>
                  <a:pt x="1417767" y="169519"/>
                </a:lnTo>
                <a:lnTo>
                  <a:pt x="1417767" y="340297"/>
                </a:lnTo>
                <a:lnTo>
                  <a:pt x="1241184" y="340297"/>
                </a:lnTo>
                <a:close/>
                <a:moveTo>
                  <a:pt x="886562" y="169519"/>
                </a:moveTo>
                <a:lnTo>
                  <a:pt x="1063148" y="169519"/>
                </a:lnTo>
                <a:lnTo>
                  <a:pt x="1063148" y="340297"/>
                </a:lnTo>
                <a:lnTo>
                  <a:pt x="886562" y="340297"/>
                </a:lnTo>
                <a:close/>
                <a:moveTo>
                  <a:pt x="531947" y="169519"/>
                </a:moveTo>
                <a:lnTo>
                  <a:pt x="708533" y="169519"/>
                </a:lnTo>
                <a:lnTo>
                  <a:pt x="708533" y="340297"/>
                </a:lnTo>
                <a:lnTo>
                  <a:pt x="531947" y="340297"/>
                </a:lnTo>
                <a:close/>
                <a:moveTo>
                  <a:pt x="177332" y="169519"/>
                </a:moveTo>
                <a:lnTo>
                  <a:pt x="353918" y="169519"/>
                </a:lnTo>
                <a:lnTo>
                  <a:pt x="353918" y="340297"/>
                </a:lnTo>
                <a:lnTo>
                  <a:pt x="177332" y="340297"/>
                </a:lnTo>
                <a:close/>
                <a:moveTo>
                  <a:pt x="12057595" y="0"/>
                </a:moveTo>
                <a:lnTo>
                  <a:pt x="12234181" y="0"/>
                </a:lnTo>
                <a:lnTo>
                  <a:pt x="12234181" y="170778"/>
                </a:lnTo>
                <a:lnTo>
                  <a:pt x="12057595" y="170778"/>
                </a:lnTo>
                <a:close/>
                <a:moveTo>
                  <a:pt x="11702979" y="0"/>
                </a:moveTo>
                <a:lnTo>
                  <a:pt x="11879565" y="0"/>
                </a:lnTo>
                <a:lnTo>
                  <a:pt x="11879565" y="170778"/>
                </a:lnTo>
                <a:lnTo>
                  <a:pt x="11702979" y="170778"/>
                </a:lnTo>
                <a:close/>
                <a:moveTo>
                  <a:pt x="11348363" y="0"/>
                </a:moveTo>
                <a:lnTo>
                  <a:pt x="11524949" y="0"/>
                </a:lnTo>
                <a:lnTo>
                  <a:pt x="11524949" y="170778"/>
                </a:lnTo>
                <a:lnTo>
                  <a:pt x="11348363" y="170778"/>
                </a:lnTo>
                <a:close/>
                <a:moveTo>
                  <a:pt x="10993747" y="0"/>
                </a:moveTo>
                <a:lnTo>
                  <a:pt x="11170333" y="0"/>
                </a:lnTo>
                <a:lnTo>
                  <a:pt x="11170333" y="170778"/>
                </a:lnTo>
                <a:lnTo>
                  <a:pt x="10993747" y="170778"/>
                </a:lnTo>
                <a:close/>
                <a:moveTo>
                  <a:pt x="10639131" y="0"/>
                </a:moveTo>
                <a:lnTo>
                  <a:pt x="10815717" y="0"/>
                </a:lnTo>
                <a:lnTo>
                  <a:pt x="10815717" y="170778"/>
                </a:lnTo>
                <a:lnTo>
                  <a:pt x="10639131" y="170778"/>
                </a:lnTo>
                <a:close/>
                <a:moveTo>
                  <a:pt x="10284515" y="0"/>
                </a:moveTo>
                <a:lnTo>
                  <a:pt x="10461101" y="0"/>
                </a:lnTo>
                <a:lnTo>
                  <a:pt x="10461101" y="170778"/>
                </a:lnTo>
                <a:lnTo>
                  <a:pt x="10284515" y="170778"/>
                </a:lnTo>
                <a:close/>
                <a:moveTo>
                  <a:pt x="9929899" y="0"/>
                </a:moveTo>
                <a:lnTo>
                  <a:pt x="10106485" y="0"/>
                </a:lnTo>
                <a:lnTo>
                  <a:pt x="10106485" y="170778"/>
                </a:lnTo>
                <a:lnTo>
                  <a:pt x="9929899" y="170778"/>
                </a:lnTo>
                <a:close/>
                <a:moveTo>
                  <a:pt x="9575283" y="0"/>
                </a:moveTo>
                <a:lnTo>
                  <a:pt x="9751869" y="0"/>
                </a:lnTo>
                <a:lnTo>
                  <a:pt x="9751869" y="170778"/>
                </a:lnTo>
                <a:lnTo>
                  <a:pt x="9575283" y="170778"/>
                </a:lnTo>
                <a:close/>
                <a:moveTo>
                  <a:pt x="9220667" y="0"/>
                </a:moveTo>
                <a:lnTo>
                  <a:pt x="9397253" y="0"/>
                </a:lnTo>
                <a:lnTo>
                  <a:pt x="9397253" y="170778"/>
                </a:lnTo>
                <a:lnTo>
                  <a:pt x="9220667" y="170778"/>
                </a:lnTo>
                <a:close/>
                <a:moveTo>
                  <a:pt x="8866051" y="0"/>
                </a:moveTo>
                <a:lnTo>
                  <a:pt x="9042637" y="0"/>
                </a:lnTo>
                <a:lnTo>
                  <a:pt x="9042637" y="170778"/>
                </a:lnTo>
                <a:lnTo>
                  <a:pt x="8866051" y="170778"/>
                </a:lnTo>
                <a:close/>
                <a:moveTo>
                  <a:pt x="8511435" y="0"/>
                </a:moveTo>
                <a:lnTo>
                  <a:pt x="8688021" y="0"/>
                </a:lnTo>
                <a:lnTo>
                  <a:pt x="8688021" y="170778"/>
                </a:lnTo>
                <a:lnTo>
                  <a:pt x="8511435" y="170778"/>
                </a:lnTo>
                <a:close/>
                <a:moveTo>
                  <a:pt x="8156819" y="0"/>
                </a:moveTo>
                <a:lnTo>
                  <a:pt x="8333405" y="0"/>
                </a:lnTo>
                <a:lnTo>
                  <a:pt x="8333405" y="170778"/>
                </a:lnTo>
                <a:lnTo>
                  <a:pt x="8156819" y="170778"/>
                </a:lnTo>
                <a:close/>
                <a:moveTo>
                  <a:pt x="7802203" y="0"/>
                </a:moveTo>
                <a:lnTo>
                  <a:pt x="7978789" y="0"/>
                </a:lnTo>
                <a:lnTo>
                  <a:pt x="7978789" y="170778"/>
                </a:lnTo>
                <a:lnTo>
                  <a:pt x="7802203" y="170778"/>
                </a:lnTo>
                <a:close/>
                <a:moveTo>
                  <a:pt x="7447587" y="0"/>
                </a:moveTo>
                <a:lnTo>
                  <a:pt x="7624173" y="0"/>
                </a:lnTo>
                <a:lnTo>
                  <a:pt x="7624173" y="170778"/>
                </a:lnTo>
                <a:lnTo>
                  <a:pt x="7447587" y="170778"/>
                </a:lnTo>
                <a:close/>
                <a:moveTo>
                  <a:pt x="7092971" y="0"/>
                </a:moveTo>
                <a:lnTo>
                  <a:pt x="7269557" y="0"/>
                </a:lnTo>
                <a:lnTo>
                  <a:pt x="7269557" y="170778"/>
                </a:lnTo>
                <a:lnTo>
                  <a:pt x="7092971" y="170778"/>
                </a:lnTo>
                <a:close/>
                <a:moveTo>
                  <a:pt x="6738355" y="0"/>
                </a:moveTo>
                <a:lnTo>
                  <a:pt x="6914941" y="0"/>
                </a:lnTo>
                <a:lnTo>
                  <a:pt x="6914941" y="170778"/>
                </a:lnTo>
                <a:lnTo>
                  <a:pt x="6738355" y="170778"/>
                </a:lnTo>
                <a:close/>
                <a:moveTo>
                  <a:pt x="6383739" y="0"/>
                </a:moveTo>
                <a:lnTo>
                  <a:pt x="6560325" y="0"/>
                </a:lnTo>
                <a:lnTo>
                  <a:pt x="6560325" y="170778"/>
                </a:lnTo>
                <a:lnTo>
                  <a:pt x="6383739" y="170778"/>
                </a:lnTo>
                <a:close/>
                <a:moveTo>
                  <a:pt x="6029123" y="0"/>
                </a:moveTo>
                <a:lnTo>
                  <a:pt x="6205709" y="0"/>
                </a:lnTo>
                <a:lnTo>
                  <a:pt x="6205709" y="170778"/>
                </a:lnTo>
                <a:lnTo>
                  <a:pt x="6029123" y="170778"/>
                </a:lnTo>
                <a:close/>
                <a:moveTo>
                  <a:pt x="5674507" y="0"/>
                </a:moveTo>
                <a:lnTo>
                  <a:pt x="5851093" y="0"/>
                </a:lnTo>
                <a:lnTo>
                  <a:pt x="5851093" y="170778"/>
                </a:lnTo>
                <a:lnTo>
                  <a:pt x="5674507" y="170778"/>
                </a:lnTo>
                <a:close/>
                <a:moveTo>
                  <a:pt x="5319891" y="0"/>
                </a:moveTo>
                <a:lnTo>
                  <a:pt x="5496477" y="0"/>
                </a:lnTo>
                <a:lnTo>
                  <a:pt x="5496477" y="170778"/>
                </a:lnTo>
                <a:lnTo>
                  <a:pt x="5319891" y="170778"/>
                </a:lnTo>
                <a:close/>
                <a:moveTo>
                  <a:pt x="4965275" y="0"/>
                </a:moveTo>
                <a:lnTo>
                  <a:pt x="5141861" y="0"/>
                </a:lnTo>
                <a:lnTo>
                  <a:pt x="5141861" y="170778"/>
                </a:lnTo>
                <a:lnTo>
                  <a:pt x="4965275" y="170778"/>
                </a:lnTo>
                <a:close/>
                <a:moveTo>
                  <a:pt x="4610659" y="0"/>
                </a:moveTo>
                <a:lnTo>
                  <a:pt x="4787245" y="0"/>
                </a:lnTo>
                <a:lnTo>
                  <a:pt x="4787245" y="170778"/>
                </a:lnTo>
                <a:lnTo>
                  <a:pt x="4610659" y="170778"/>
                </a:lnTo>
                <a:close/>
                <a:moveTo>
                  <a:pt x="4256043" y="0"/>
                </a:moveTo>
                <a:lnTo>
                  <a:pt x="4432629" y="0"/>
                </a:lnTo>
                <a:lnTo>
                  <a:pt x="4432629" y="170778"/>
                </a:lnTo>
                <a:lnTo>
                  <a:pt x="4256043" y="170778"/>
                </a:lnTo>
                <a:close/>
                <a:moveTo>
                  <a:pt x="3901434" y="0"/>
                </a:moveTo>
                <a:lnTo>
                  <a:pt x="4078020" y="0"/>
                </a:lnTo>
                <a:lnTo>
                  <a:pt x="4078020" y="170778"/>
                </a:lnTo>
                <a:lnTo>
                  <a:pt x="3901434" y="170778"/>
                </a:lnTo>
                <a:close/>
                <a:moveTo>
                  <a:pt x="3546819" y="0"/>
                </a:moveTo>
                <a:lnTo>
                  <a:pt x="3723405" y="0"/>
                </a:lnTo>
                <a:lnTo>
                  <a:pt x="3723405" y="170778"/>
                </a:lnTo>
                <a:lnTo>
                  <a:pt x="3546819" y="170778"/>
                </a:lnTo>
                <a:close/>
                <a:moveTo>
                  <a:pt x="3192203" y="0"/>
                </a:moveTo>
                <a:lnTo>
                  <a:pt x="3368788" y="0"/>
                </a:lnTo>
                <a:lnTo>
                  <a:pt x="3368788" y="170778"/>
                </a:lnTo>
                <a:lnTo>
                  <a:pt x="3192203" y="170778"/>
                </a:lnTo>
                <a:close/>
                <a:moveTo>
                  <a:pt x="2837588" y="0"/>
                </a:moveTo>
                <a:lnTo>
                  <a:pt x="3014172" y="0"/>
                </a:lnTo>
                <a:lnTo>
                  <a:pt x="3014172" y="170778"/>
                </a:lnTo>
                <a:lnTo>
                  <a:pt x="2837588" y="170778"/>
                </a:lnTo>
                <a:close/>
                <a:moveTo>
                  <a:pt x="2482971" y="0"/>
                </a:moveTo>
                <a:lnTo>
                  <a:pt x="2659557" y="0"/>
                </a:lnTo>
                <a:lnTo>
                  <a:pt x="2659557" y="170778"/>
                </a:lnTo>
                <a:lnTo>
                  <a:pt x="2482971" y="170778"/>
                </a:lnTo>
                <a:close/>
                <a:moveTo>
                  <a:pt x="2128357" y="0"/>
                </a:moveTo>
                <a:lnTo>
                  <a:pt x="2304943" y="0"/>
                </a:lnTo>
                <a:lnTo>
                  <a:pt x="2304943" y="170778"/>
                </a:lnTo>
                <a:lnTo>
                  <a:pt x="2128357" y="170778"/>
                </a:lnTo>
                <a:close/>
                <a:moveTo>
                  <a:pt x="1773740" y="0"/>
                </a:moveTo>
                <a:lnTo>
                  <a:pt x="1950326" y="0"/>
                </a:lnTo>
                <a:lnTo>
                  <a:pt x="1950326" y="170778"/>
                </a:lnTo>
                <a:lnTo>
                  <a:pt x="1773740" y="170778"/>
                </a:lnTo>
                <a:close/>
                <a:moveTo>
                  <a:pt x="1419126" y="0"/>
                </a:moveTo>
                <a:lnTo>
                  <a:pt x="1595711" y="0"/>
                </a:lnTo>
                <a:lnTo>
                  <a:pt x="1595711" y="170778"/>
                </a:lnTo>
                <a:lnTo>
                  <a:pt x="1419126" y="170778"/>
                </a:lnTo>
                <a:close/>
                <a:moveTo>
                  <a:pt x="1064507" y="0"/>
                </a:moveTo>
                <a:lnTo>
                  <a:pt x="1241100" y="0"/>
                </a:lnTo>
                <a:lnTo>
                  <a:pt x="1241100" y="170778"/>
                </a:lnTo>
                <a:lnTo>
                  <a:pt x="1064507" y="170778"/>
                </a:lnTo>
                <a:close/>
                <a:moveTo>
                  <a:pt x="709892" y="0"/>
                </a:moveTo>
                <a:lnTo>
                  <a:pt x="886477" y="0"/>
                </a:lnTo>
                <a:lnTo>
                  <a:pt x="886477" y="170778"/>
                </a:lnTo>
                <a:lnTo>
                  <a:pt x="709892" y="170778"/>
                </a:lnTo>
                <a:close/>
                <a:moveTo>
                  <a:pt x="355277" y="0"/>
                </a:moveTo>
                <a:lnTo>
                  <a:pt x="531862" y="0"/>
                </a:lnTo>
                <a:lnTo>
                  <a:pt x="531862" y="170778"/>
                </a:lnTo>
                <a:lnTo>
                  <a:pt x="355277" y="170778"/>
                </a:lnTo>
                <a:close/>
                <a:moveTo>
                  <a:pt x="661" y="0"/>
                </a:moveTo>
                <a:lnTo>
                  <a:pt x="177247" y="0"/>
                </a:lnTo>
                <a:lnTo>
                  <a:pt x="177247" y="170778"/>
                </a:lnTo>
                <a:lnTo>
                  <a:pt x="661" y="170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8063" y="838200"/>
            <a:ext cx="2140328" cy="28311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8000">
                <a:ln w="12700">
                  <a:noFill/>
                </a:ln>
                <a:gradFill>
                  <a:gsLst>
                    <a:gs pos="0">
                      <a:srgbClr val="1E86B1">
                        <a:alpha val="100000"/>
                      </a:srgbClr>
                    </a:gs>
                    <a:gs pos="100000">
                      <a:srgbClr val="145A76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9160" y="3819844"/>
            <a:ext cx="5728379" cy="18258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AOSP核心框架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3713" y="909361"/>
            <a:ext cx="143444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145A7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“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36956" y="1151419"/>
            <a:ext cx="10455035" cy="1069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D7EFF8">
                        <a:alpha val="100000"/>
                      </a:srgbClr>
                    </a:gs>
                    <a:gs pos="100000">
                      <a:srgbClr val="87CEEB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POWERPOINT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05137" y="201779"/>
            <a:ext cx="3260073" cy="81249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86868" tIns="43434" rIns="86868" bIns="43434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62558" y="449996"/>
            <a:ext cx="2545232" cy="31606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  <a:effectLst/>
        </p:spPr>
        <p:txBody>
          <a:bodyPr vert="horz" wrap="square" lIns="86907" tIns="43453" rIns="86907" bIns="43453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175" t="0" r="15175" b="0"/>
          <a:stretch>
            <a:fillRect/>
          </a:stretch>
        </p:blipFill>
        <p:spPr>
          <a:xfrm rot="0" flipH="1" flipV="0">
            <a:off x="7001115" y="1679782"/>
            <a:ext cx="4547300" cy="403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 rot="0" flipH="0" flipV="0">
            <a:off x="7001115" y="1679782"/>
            <a:ext cx="4547300" cy="4038948"/>
          </a:xfrm>
          <a:prstGeom prst="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7355" y="2602988"/>
            <a:ext cx="1582095" cy="1435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9900">
                <a:ln w="12700">
                  <a:noFill/>
                </a:ln>
                <a:solidFill>
                  <a:srgbClr val="37ADDD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”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7ADDD"/>
      </a:accent1>
      <a:accent2>
        <a:srgbClr val="0070C0"/>
      </a:accent2>
      <a:accent3>
        <a:srgbClr val="30C0B4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